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58" r:id="rId1"/>
  </p:sldMasterIdLst>
  <p:notesMasterIdLst>
    <p:notesMasterId r:id="rId9"/>
  </p:notesMasterIdLst>
  <p:handoutMasterIdLst>
    <p:handoutMasterId r:id="rId10"/>
  </p:handoutMasterIdLst>
  <p:sldIdLst>
    <p:sldId id="328" r:id="rId2"/>
    <p:sldId id="394" r:id="rId3"/>
    <p:sldId id="381" r:id="rId4"/>
    <p:sldId id="385" r:id="rId5"/>
    <p:sldId id="397" r:id="rId6"/>
    <p:sldId id="386" r:id="rId7"/>
    <p:sldId id="393" r:id="rId8"/>
  </p:sldIdLst>
  <p:sldSz cx="9144000" cy="5143500" type="screen16x9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6926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3851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0776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7701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4627" algn="l" defTabSz="913851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1552" algn="l" defTabSz="913851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198478" algn="l" defTabSz="913851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5403" algn="l" defTabSz="913851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3366FF"/>
    <a:srgbClr val="ED9741"/>
    <a:srgbClr val="006600"/>
    <a:srgbClr val="008000"/>
    <a:srgbClr val="FFFFCC"/>
    <a:srgbClr val="003300"/>
    <a:srgbClr val="00AA00"/>
    <a:srgbClr val="FFFF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08" autoAdjust="0"/>
    <p:restoredTop sz="94636" autoAdjust="0"/>
  </p:normalViewPr>
  <p:slideViewPr>
    <p:cSldViewPr>
      <p:cViewPr>
        <p:scale>
          <a:sx n="90" d="100"/>
          <a:sy n="90" d="100"/>
        </p:scale>
        <p:origin x="-80" y="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7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F2078A-318F-472F-BF11-C47479CDEFBF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C8EEBE-F932-4E1B-BCD7-5214D37736E9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Принятие решения о контроле за расходами </a:t>
          </a:r>
          <a:endParaRPr lang="ru-RU" sz="2000" dirty="0">
            <a:solidFill>
              <a:schemeClr val="bg1"/>
            </a:solidFill>
          </a:endParaRPr>
        </a:p>
      </dgm:t>
    </dgm:pt>
    <dgm:pt modelId="{0D697BB4-90FD-4AE2-B71C-AE8629BEA60D}" type="parTrans" cxnId="{0517B412-0018-49AE-B131-E0A44A5B33F7}">
      <dgm:prSet/>
      <dgm:spPr/>
      <dgm:t>
        <a:bodyPr/>
        <a:lstStyle/>
        <a:p>
          <a:endParaRPr lang="ru-RU"/>
        </a:p>
      </dgm:t>
    </dgm:pt>
    <dgm:pt modelId="{E5A7FDD6-B370-4B48-BDA1-E672F70AB553}" type="sibTrans" cxnId="{0517B412-0018-49AE-B131-E0A44A5B33F7}">
      <dgm:prSet/>
      <dgm:spPr/>
      <dgm:t>
        <a:bodyPr/>
        <a:lstStyle/>
        <a:p>
          <a:endParaRPr lang="ru-RU"/>
        </a:p>
      </dgm:t>
    </dgm:pt>
    <dgm:pt modelId="{CE1A2F44-7B9A-42AF-ADD4-BADC426941BA}">
      <dgm:prSet phldrT="[Текст]" custT="1"/>
      <dgm:spPr/>
      <dgm:t>
        <a:bodyPr/>
        <a:lstStyle/>
        <a:p>
          <a:r>
            <a:rPr lang="ru-RU" sz="2400" b="1" dirty="0" smtClean="0"/>
            <a:t>Направление запросов</a:t>
          </a:r>
          <a:endParaRPr lang="ru-RU" sz="2400" dirty="0"/>
        </a:p>
      </dgm:t>
    </dgm:pt>
    <dgm:pt modelId="{52CB341F-F9E6-4869-8A7B-B856E82A0FAC}" type="parTrans" cxnId="{4C2A5788-1951-405E-8AEB-FAA00A77BFF7}">
      <dgm:prSet/>
      <dgm:spPr/>
      <dgm:t>
        <a:bodyPr/>
        <a:lstStyle/>
        <a:p>
          <a:endParaRPr lang="ru-RU"/>
        </a:p>
      </dgm:t>
    </dgm:pt>
    <dgm:pt modelId="{5823702C-125C-459F-9268-A4D1A2584359}" type="sibTrans" cxnId="{4C2A5788-1951-405E-8AEB-FAA00A77BFF7}">
      <dgm:prSet/>
      <dgm:spPr/>
      <dgm:t>
        <a:bodyPr/>
        <a:lstStyle/>
        <a:p>
          <a:endParaRPr lang="ru-RU"/>
        </a:p>
      </dgm:t>
    </dgm:pt>
    <dgm:pt modelId="{4BE48A2F-9789-477F-B50D-38146980073B}">
      <dgm:prSet phldrT="[Текст]" custT="1"/>
      <dgm:spPr/>
      <dgm:t>
        <a:bodyPr/>
        <a:lstStyle/>
        <a:p>
          <a:r>
            <a:rPr lang="ru-RU" sz="2400" b="1" dirty="0" smtClean="0"/>
            <a:t>Проверка сведений о доходах</a:t>
          </a:r>
          <a:endParaRPr lang="ru-RU" sz="2400" dirty="0"/>
        </a:p>
      </dgm:t>
    </dgm:pt>
    <dgm:pt modelId="{2462BFB8-B7E0-47DD-8A86-22A97D0C81C9}" type="parTrans" cxnId="{530B264F-A5B4-48C6-ADA0-921AD920038B}">
      <dgm:prSet/>
      <dgm:spPr/>
      <dgm:t>
        <a:bodyPr/>
        <a:lstStyle/>
        <a:p>
          <a:endParaRPr lang="ru-RU"/>
        </a:p>
      </dgm:t>
    </dgm:pt>
    <dgm:pt modelId="{E838C963-9BCF-4292-9248-218D2CB8B688}" type="sibTrans" cxnId="{530B264F-A5B4-48C6-ADA0-921AD920038B}">
      <dgm:prSet/>
      <dgm:spPr/>
      <dgm:t>
        <a:bodyPr/>
        <a:lstStyle/>
        <a:p>
          <a:endParaRPr lang="ru-RU"/>
        </a:p>
      </dgm:t>
    </dgm:pt>
    <dgm:pt modelId="{77F96642-B64B-4D69-9B14-B658D5105D42}">
      <dgm:prSet phldrT="[Текст]"/>
      <dgm:spPr/>
      <dgm:t>
        <a:bodyPr/>
        <a:lstStyle/>
        <a:p>
          <a:r>
            <a:rPr lang="ru-RU" b="1" dirty="0" smtClean="0"/>
            <a:t>Доклад о результатах контроля</a:t>
          </a:r>
          <a:endParaRPr lang="ru-RU" dirty="0"/>
        </a:p>
      </dgm:t>
    </dgm:pt>
    <dgm:pt modelId="{8CC40D18-C64A-4DDC-A114-7155FE904DEC}" type="parTrans" cxnId="{118783C8-4914-48E5-A739-A67CD72E481D}">
      <dgm:prSet/>
      <dgm:spPr/>
      <dgm:t>
        <a:bodyPr/>
        <a:lstStyle/>
        <a:p>
          <a:endParaRPr lang="ru-RU"/>
        </a:p>
      </dgm:t>
    </dgm:pt>
    <dgm:pt modelId="{5A86A655-1A8E-468E-90C8-4EDBE46142F7}" type="sibTrans" cxnId="{118783C8-4914-48E5-A739-A67CD72E481D}">
      <dgm:prSet/>
      <dgm:spPr/>
      <dgm:t>
        <a:bodyPr/>
        <a:lstStyle/>
        <a:p>
          <a:endParaRPr lang="ru-RU"/>
        </a:p>
      </dgm:t>
    </dgm:pt>
    <dgm:pt modelId="{6DD50578-BE01-4E23-8555-674E076F5371}" type="pres">
      <dgm:prSet presAssocID="{11F2078A-318F-472F-BF11-C47479CDEFB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2C64E3-DE21-4FA8-9BAD-D9DDEEF08907}" type="pres">
      <dgm:prSet presAssocID="{35C8EEBE-F932-4E1B-BCD7-5214D37736E9}" presName="root1" presStyleCnt="0"/>
      <dgm:spPr/>
    </dgm:pt>
    <dgm:pt modelId="{B6EB4690-3850-4F4D-A1C9-3DC87A68EF00}" type="pres">
      <dgm:prSet presAssocID="{35C8EEBE-F932-4E1B-BCD7-5214D37736E9}" presName="LevelOneTextNode" presStyleLbl="node0" presStyleIdx="0" presStyleCnt="1" custScaleX="1690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D18519-EBE6-4893-837A-3C32DAD55F21}" type="pres">
      <dgm:prSet presAssocID="{35C8EEBE-F932-4E1B-BCD7-5214D37736E9}" presName="level2hierChild" presStyleCnt="0"/>
      <dgm:spPr/>
    </dgm:pt>
    <dgm:pt modelId="{5F91F857-8B96-469F-8210-46DCA62EF1A3}" type="pres">
      <dgm:prSet presAssocID="{52CB341F-F9E6-4869-8A7B-B856E82A0FAC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5F63DB64-3BA3-446B-B39E-DEF6224C734B}" type="pres">
      <dgm:prSet presAssocID="{52CB341F-F9E6-4869-8A7B-B856E82A0FAC}" presName="connTx" presStyleLbl="parChTrans1D2" presStyleIdx="0" presStyleCnt="3"/>
      <dgm:spPr/>
      <dgm:t>
        <a:bodyPr/>
        <a:lstStyle/>
        <a:p>
          <a:endParaRPr lang="ru-RU"/>
        </a:p>
      </dgm:t>
    </dgm:pt>
    <dgm:pt modelId="{EE831207-AD6F-467E-8148-00783D141EFB}" type="pres">
      <dgm:prSet presAssocID="{CE1A2F44-7B9A-42AF-ADD4-BADC426941BA}" presName="root2" presStyleCnt="0"/>
      <dgm:spPr/>
    </dgm:pt>
    <dgm:pt modelId="{5A8FE496-48BE-45B1-865D-C3BDF1E9C38C}" type="pres">
      <dgm:prSet presAssocID="{CE1A2F44-7B9A-42AF-ADD4-BADC426941BA}" presName="LevelTwoTextNode" presStyleLbl="node2" presStyleIdx="0" presStyleCnt="3" custScaleX="2422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AF720A-3042-4A96-980F-8AB19CD97FFD}" type="pres">
      <dgm:prSet presAssocID="{CE1A2F44-7B9A-42AF-ADD4-BADC426941BA}" presName="level3hierChild" presStyleCnt="0"/>
      <dgm:spPr/>
    </dgm:pt>
    <dgm:pt modelId="{4CEFCAA5-9106-4FF7-8282-9E5C8350F85C}" type="pres">
      <dgm:prSet presAssocID="{2462BFB8-B7E0-47DD-8A86-22A97D0C81C9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65A96B11-CEE6-43FB-B7A7-73BFF7550754}" type="pres">
      <dgm:prSet presAssocID="{2462BFB8-B7E0-47DD-8A86-22A97D0C81C9}" presName="connTx" presStyleLbl="parChTrans1D2" presStyleIdx="1" presStyleCnt="3"/>
      <dgm:spPr/>
      <dgm:t>
        <a:bodyPr/>
        <a:lstStyle/>
        <a:p>
          <a:endParaRPr lang="ru-RU"/>
        </a:p>
      </dgm:t>
    </dgm:pt>
    <dgm:pt modelId="{ABECE02A-0B31-4C52-8755-A7ED882BA836}" type="pres">
      <dgm:prSet presAssocID="{4BE48A2F-9789-477F-B50D-38146980073B}" presName="root2" presStyleCnt="0"/>
      <dgm:spPr/>
    </dgm:pt>
    <dgm:pt modelId="{C01FBA2E-97E2-4307-919F-58433AED9D55}" type="pres">
      <dgm:prSet presAssocID="{4BE48A2F-9789-477F-B50D-38146980073B}" presName="LevelTwoTextNode" presStyleLbl="node2" presStyleIdx="1" presStyleCnt="3" custScaleX="2422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064086-19C7-40B1-B388-FC7FAB4E0449}" type="pres">
      <dgm:prSet presAssocID="{4BE48A2F-9789-477F-B50D-38146980073B}" presName="level3hierChild" presStyleCnt="0"/>
      <dgm:spPr/>
    </dgm:pt>
    <dgm:pt modelId="{8894D196-C2F6-407B-97AF-5CC7EC851889}" type="pres">
      <dgm:prSet presAssocID="{8CC40D18-C64A-4DDC-A114-7155FE904DEC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FBCEA132-824B-4568-B23D-7E1F95B22603}" type="pres">
      <dgm:prSet presAssocID="{8CC40D18-C64A-4DDC-A114-7155FE904DEC}" presName="connTx" presStyleLbl="parChTrans1D2" presStyleIdx="2" presStyleCnt="3"/>
      <dgm:spPr/>
      <dgm:t>
        <a:bodyPr/>
        <a:lstStyle/>
        <a:p>
          <a:endParaRPr lang="ru-RU"/>
        </a:p>
      </dgm:t>
    </dgm:pt>
    <dgm:pt modelId="{F220DD6E-2F92-422D-ACDB-363C1BE885FE}" type="pres">
      <dgm:prSet presAssocID="{77F96642-B64B-4D69-9B14-B658D5105D42}" presName="root2" presStyleCnt="0"/>
      <dgm:spPr/>
    </dgm:pt>
    <dgm:pt modelId="{9F1DBFEC-6AF2-481A-9BB3-EF595F659B46}" type="pres">
      <dgm:prSet presAssocID="{77F96642-B64B-4D69-9B14-B658D5105D42}" presName="LevelTwoTextNode" presStyleLbl="node2" presStyleIdx="2" presStyleCnt="3" custScaleX="241129" custLinFactNeighborX="578" custLinFactNeighborY="-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BFB37F-5BCE-4098-9DCC-01B42D4D12DB}" type="pres">
      <dgm:prSet presAssocID="{77F96642-B64B-4D69-9B14-B658D5105D42}" presName="level3hierChild" presStyleCnt="0"/>
      <dgm:spPr/>
    </dgm:pt>
  </dgm:ptLst>
  <dgm:cxnLst>
    <dgm:cxn modelId="{797DFE74-85FE-494A-BC43-C2EAE89A20B6}" type="presOf" srcId="{52CB341F-F9E6-4869-8A7B-B856E82A0FAC}" destId="{5F63DB64-3BA3-446B-B39E-DEF6224C734B}" srcOrd="1" destOrd="0" presId="urn:microsoft.com/office/officeart/2008/layout/HorizontalMultiLevelHierarchy"/>
    <dgm:cxn modelId="{98994EA1-71C6-4CC9-85F3-B5B42F5EE168}" type="presOf" srcId="{52CB341F-F9E6-4869-8A7B-B856E82A0FAC}" destId="{5F91F857-8B96-469F-8210-46DCA62EF1A3}" srcOrd="0" destOrd="0" presId="urn:microsoft.com/office/officeart/2008/layout/HorizontalMultiLevelHierarchy"/>
    <dgm:cxn modelId="{163B1854-9BAB-4595-8487-4E80E4A8F3CD}" type="presOf" srcId="{2462BFB8-B7E0-47DD-8A86-22A97D0C81C9}" destId="{65A96B11-CEE6-43FB-B7A7-73BFF7550754}" srcOrd="1" destOrd="0" presId="urn:microsoft.com/office/officeart/2008/layout/HorizontalMultiLevelHierarchy"/>
    <dgm:cxn modelId="{0517B412-0018-49AE-B131-E0A44A5B33F7}" srcId="{11F2078A-318F-472F-BF11-C47479CDEFBF}" destId="{35C8EEBE-F932-4E1B-BCD7-5214D37736E9}" srcOrd="0" destOrd="0" parTransId="{0D697BB4-90FD-4AE2-B71C-AE8629BEA60D}" sibTransId="{E5A7FDD6-B370-4B48-BDA1-E672F70AB553}"/>
    <dgm:cxn modelId="{AD63925B-CF0D-4C02-9746-ECC8AAA3671C}" type="presOf" srcId="{4BE48A2F-9789-477F-B50D-38146980073B}" destId="{C01FBA2E-97E2-4307-919F-58433AED9D55}" srcOrd="0" destOrd="0" presId="urn:microsoft.com/office/officeart/2008/layout/HorizontalMultiLevelHierarchy"/>
    <dgm:cxn modelId="{2B45C990-1F01-4DB2-8079-B3E2FEBD9CF1}" type="presOf" srcId="{8CC40D18-C64A-4DDC-A114-7155FE904DEC}" destId="{8894D196-C2F6-407B-97AF-5CC7EC851889}" srcOrd="0" destOrd="0" presId="urn:microsoft.com/office/officeart/2008/layout/HorizontalMultiLevelHierarchy"/>
    <dgm:cxn modelId="{BC8C3070-D326-4489-A1B6-DC36D0ADD609}" type="presOf" srcId="{2462BFB8-B7E0-47DD-8A86-22A97D0C81C9}" destId="{4CEFCAA5-9106-4FF7-8282-9E5C8350F85C}" srcOrd="0" destOrd="0" presId="urn:microsoft.com/office/officeart/2008/layout/HorizontalMultiLevelHierarchy"/>
    <dgm:cxn modelId="{BABA964D-BB25-4CD0-85D2-2BFB01E534F4}" type="presOf" srcId="{11F2078A-318F-472F-BF11-C47479CDEFBF}" destId="{6DD50578-BE01-4E23-8555-674E076F5371}" srcOrd="0" destOrd="0" presId="urn:microsoft.com/office/officeart/2008/layout/HorizontalMultiLevelHierarchy"/>
    <dgm:cxn modelId="{530B264F-A5B4-48C6-ADA0-921AD920038B}" srcId="{35C8EEBE-F932-4E1B-BCD7-5214D37736E9}" destId="{4BE48A2F-9789-477F-B50D-38146980073B}" srcOrd="1" destOrd="0" parTransId="{2462BFB8-B7E0-47DD-8A86-22A97D0C81C9}" sibTransId="{E838C963-9BCF-4292-9248-218D2CB8B688}"/>
    <dgm:cxn modelId="{732D4DC1-C4E8-42F1-AB15-E85B1525FDE1}" type="presOf" srcId="{8CC40D18-C64A-4DDC-A114-7155FE904DEC}" destId="{FBCEA132-824B-4568-B23D-7E1F95B22603}" srcOrd="1" destOrd="0" presId="urn:microsoft.com/office/officeart/2008/layout/HorizontalMultiLevelHierarchy"/>
    <dgm:cxn modelId="{430967B2-8F8A-40E9-8353-B674B2C4C8BA}" type="presOf" srcId="{35C8EEBE-F932-4E1B-BCD7-5214D37736E9}" destId="{B6EB4690-3850-4F4D-A1C9-3DC87A68EF00}" srcOrd="0" destOrd="0" presId="urn:microsoft.com/office/officeart/2008/layout/HorizontalMultiLevelHierarchy"/>
    <dgm:cxn modelId="{06C81C6E-3B77-41DF-B130-2C13FC94A395}" type="presOf" srcId="{77F96642-B64B-4D69-9B14-B658D5105D42}" destId="{9F1DBFEC-6AF2-481A-9BB3-EF595F659B46}" srcOrd="0" destOrd="0" presId="urn:microsoft.com/office/officeart/2008/layout/HorizontalMultiLevelHierarchy"/>
    <dgm:cxn modelId="{0C898CA1-84A5-4641-8996-6FCA226739C0}" type="presOf" srcId="{CE1A2F44-7B9A-42AF-ADD4-BADC426941BA}" destId="{5A8FE496-48BE-45B1-865D-C3BDF1E9C38C}" srcOrd="0" destOrd="0" presId="urn:microsoft.com/office/officeart/2008/layout/HorizontalMultiLevelHierarchy"/>
    <dgm:cxn modelId="{4C2A5788-1951-405E-8AEB-FAA00A77BFF7}" srcId="{35C8EEBE-F932-4E1B-BCD7-5214D37736E9}" destId="{CE1A2F44-7B9A-42AF-ADD4-BADC426941BA}" srcOrd="0" destOrd="0" parTransId="{52CB341F-F9E6-4869-8A7B-B856E82A0FAC}" sibTransId="{5823702C-125C-459F-9268-A4D1A2584359}"/>
    <dgm:cxn modelId="{118783C8-4914-48E5-A739-A67CD72E481D}" srcId="{35C8EEBE-F932-4E1B-BCD7-5214D37736E9}" destId="{77F96642-B64B-4D69-9B14-B658D5105D42}" srcOrd="2" destOrd="0" parTransId="{8CC40D18-C64A-4DDC-A114-7155FE904DEC}" sibTransId="{5A86A655-1A8E-468E-90C8-4EDBE46142F7}"/>
    <dgm:cxn modelId="{E1CC3E06-3F6D-4CBF-BDA1-2FFDF5640B25}" type="presParOf" srcId="{6DD50578-BE01-4E23-8555-674E076F5371}" destId="{9D2C64E3-DE21-4FA8-9BAD-D9DDEEF08907}" srcOrd="0" destOrd="0" presId="urn:microsoft.com/office/officeart/2008/layout/HorizontalMultiLevelHierarchy"/>
    <dgm:cxn modelId="{6DA12829-5BCE-49BA-BF4F-7C23C81FAE7C}" type="presParOf" srcId="{9D2C64E3-DE21-4FA8-9BAD-D9DDEEF08907}" destId="{B6EB4690-3850-4F4D-A1C9-3DC87A68EF00}" srcOrd="0" destOrd="0" presId="urn:microsoft.com/office/officeart/2008/layout/HorizontalMultiLevelHierarchy"/>
    <dgm:cxn modelId="{F8ACE871-0A9F-4A8B-BF23-449ACC6BF5FE}" type="presParOf" srcId="{9D2C64E3-DE21-4FA8-9BAD-D9DDEEF08907}" destId="{E9D18519-EBE6-4893-837A-3C32DAD55F21}" srcOrd="1" destOrd="0" presId="urn:microsoft.com/office/officeart/2008/layout/HorizontalMultiLevelHierarchy"/>
    <dgm:cxn modelId="{F74DBDD3-DB9C-4097-9449-3748E349C35A}" type="presParOf" srcId="{E9D18519-EBE6-4893-837A-3C32DAD55F21}" destId="{5F91F857-8B96-469F-8210-46DCA62EF1A3}" srcOrd="0" destOrd="0" presId="urn:microsoft.com/office/officeart/2008/layout/HorizontalMultiLevelHierarchy"/>
    <dgm:cxn modelId="{998BB832-EC94-4B9C-8DC7-BBF451193CD6}" type="presParOf" srcId="{5F91F857-8B96-469F-8210-46DCA62EF1A3}" destId="{5F63DB64-3BA3-446B-B39E-DEF6224C734B}" srcOrd="0" destOrd="0" presId="urn:microsoft.com/office/officeart/2008/layout/HorizontalMultiLevelHierarchy"/>
    <dgm:cxn modelId="{DFF779ED-8395-42B1-8036-DB0E8F643F78}" type="presParOf" srcId="{E9D18519-EBE6-4893-837A-3C32DAD55F21}" destId="{EE831207-AD6F-467E-8148-00783D141EFB}" srcOrd="1" destOrd="0" presId="urn:microsoft.com/office/officeart/2008/layout/HorizontalMultiLevelHierarchy"/>
    <dgm:cxn modelId="{A70D8514-86E9-466E-9198-5B73EC4ABC8B}" type="presParOf" srcId="{EE831207-AD6F-467E-8148-00783D141EFB}" destId="{5A8FE496-48BE-45B1-865D-C3BDF1E9C38C}" srcOrd="0" destOrd="0" presId="urn:microsoft.com/office/officeart/2008/layout/HorizontalMultiLevelHierarchy"/>
    <dgm:cxn modelId="{531482E0-5ABF-46E0-B4BC-549B04E1C6DE}" type="presParOf" srcId="{EE831207-AD6F-467E-8148-00783D141EFB}" destId="{7AAF720A-3042-4A96-980F-8AB19CD97FFD}" srcOrd="1" destOrd="0" presId="urn:microsoft.com/office/officeart/2008/layout/HorizontalMultiLevelHierarchy"/>
    <dgm:cxn modelId="{21603092-2809-4990-882F-9DF17867BB87}" type="presParOf" srcId="{E9D18519-EBE6-4893-837A-3C32DAD55F21}" destId="{4CEFCAA5-9106-4FF7-8282-9E5C8350F85C}" srcOrd="2" destOrd="0" presId="urn:microsoft.com/office/officeart/2008/layout/HorizontalMultiLevelHierarchy"/>
    <dgm:cxn modelId="{6C0E095D-1AB6-4AF5-9E0C-7141ED6CEC93}" type="presParOf" srcId="{4CEFCAA5-9106-4FF7-8282-9E5C8350F85C}" destId="{65A96B11-CEE6-43FB-B7A7-73BFF7550754}" srcOrd="0" destOrd="0" presId="urn:microsoft.com/office/officeart/2008/layout/HorizontalMultiLevelHierarchy"/>
    <dgm:cxn modelId="{67CF302F-FE75-42A0-B73D-E75E4B443939}" type="presParOf" srcId="{E9D18519-EBE6-4893-837A-3C32DAD55F21}" destId="{ABECE02A-0B31-4C52-8755-A7ED882BA836}" srcOrd="3" destOrd="0" presId="urn:microsoft.com/office/officeart/2008/layout/HorizontalMultiLevelHierarchy"/>
    <dgm:cxn modelId="{D34EAF8C-D513-4060-89DB-05437E5ABF26}" type="presParOf" srcId="{ABECE02A-0B31-4C52-8755-A7ED882BA836}" destId="{C01FBA2E-97E2-4307-919F-58433AED9D55}" srcOrd="0" destOrd="0" presId="urn:microsoft.com/office/officeart/2008/layout/HorizontalMultiLevelHierarchy"/>
    <dgm:cxn modelId="{EADE60FC-4D48-4543-A4EA-CF6F68AD07B7}" type="presParOf" srcId="{ABECE02A-0B31-4C52-8755-A7ED882BA836}" destId="{C3064086-19C7-40B1-B388-FC7FAB4E0449}" srcOrd="1" destOrd="0" presId="urn:microsoft.com/office/officeart/2008/layout/HorizontalMultiLevelHierarchy"/>
    <dgm:cxn modelId="{6EAB36B4-F155-4E20-A353-CEB5D5A50D41}" type="presParOf" srcId="{E9D18519-EBE6-4893-837A-3C32DAD55F21}" destId="{8894D196-C2F6-407B-97AF-5CC7EC851889}" srcOrd="4" destOrd="0" presId="urn:microsoft.com/office/officeart/2008/layout/HorizontalMultiLevelHierarchy"/>
    <dgm:cxn modelId="{745AE6A5-6E86-4884-B360-5FE433DC1525}" type="presParOf" srcId="{8894D196-C2F6-407B-97AF-5CC7EC851889}" destId="{FBCEA132-824B-4568-B23D-7E1F95B22603}" srcOrd="0" destOrd="0" presId="urn:microsoft.com/office/officeart/2008/layout/HorizontalMultiLevelHierarchy"/>
    <dgm:cxn modelId="{08E4388C-0A72-4E1B-9C47-16A0A1E5A4E3}" type="presParOf" srcId="{E9D18519-EBE6-4893-837A-3C32DAD55F21}" destId="{F220DD6E-2F92-422D-ACDB-363C1BE885FE}" srcOrd="5" destOrd="0" presId="urn:microsoft.com/office/officeart/2008/layout/HorizontalMultiLevelHierarchy"/>
    <dgm:cxn modelId="{9A6DE4A4-090B-4A2C-BB00-5109B8B3AE18}" type="presParOf" srcId="{F220DD6E-2F92-422D-ACDB-363C1BE885FE}" destId="{9F1DBFEC-6AF2-481A-9BB3-EF595F659B46}" srcOrd="0" destOrd="0" presId="urn:microsoft.com/office/officeart/2008/layout/HorizontalMultiLevelHierarchy"/>
    <dgm:cxn modelId="{C4B92860-7F24-4B59-8D95-30A3BDC58D3A}" type="presParOf" srcId="{F220DD6E-2F92-422D-ACDB-363C1BE885FE}" destId="{19BFB37F-5BCE-4098-9DCC-01B42D4D12D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077AC1-3480-4FA7-AA3F-CD2E8237ACD1}" type="doc">
      <dgm:prSet loTypeId="urn:microsoft.com/office/officeart/2005/8/layout/funnel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3CFC81-6E9E-4A77-9212-8A3382430F79}">
      <dgm:prSet phldrT="[Текст]" custT="1"/>
      <dgm:spPr/>
      <dgm:t>
        <a:bodyPr/>
        <a:lstStyle/>
        <a:p>
          <a:r>
            <a:rPr lang="ru-RU" sz="1500" b="1" dirty="0" smtClean="0"/>
            <a:t>материалы</a:t>
          </a:r>
          <a:endParaRPr lang="ru-RU" sz="1500" b="1" dirty="0"/>
        </a:p>
      </dgm:t>
    </dgm:pt>
    <dgm:pt modelId="{7C1E797B-702C-45D2-A06A-214E177FF00F}" type="parTrans" cxnId="{CFCE3253-B34D-4D35-909B-4804CD1274CE}">
      <dgm:prSet/>
      <dgm:spPr/>
      <dgm:t>
        <a:bodyPr/>
        <a:lstStyle/>
        <a:p>
          <a:endParaRPr lang="ru-RU"/>
        </a:p>
      </dgm:t>
    </dgm:pt>
    <dgm:pt modelId="{61D951C6-11CE-45C5-B115-88F62494F518}" type="sibTrans" cxnId="{CFCE3253-B34D-4D35-909B-4804CD1274CE}">
      <dgm:prSet/>
      <dgm:spPr/>
      <dgm:t>
        <a:bodyPr/>
        <a:lstStyle/>
        <a:p>
          <a:endParaRPr lang="ru-RU"/>
        </a:p>
      </dgm:t>
    </dgm:pt>
    <dgm:pt modelId="{1F5C2BF0-83BE-4961-8497-8F6A8516EA49}">
      <dgm:prSet phldrT="[Текст]" custT="1"/>
      <dgm:spPr/>
      <dgm:t>
        <a:bodyPr/>
        <a:lstStyle/>
        <a:p>
          <a:r>
            <a:rPr lang="ru-RU" sz="1200" b="1" dirty="0" smtClean="0"/>
            <a:t>материалы</a:t>
          </a:r>
          <a:endParaRPr lang="ru-RU" sz="1300" b="1" dirty="0"/>
        </a:p>
      </dgm:t>
    </dgm:pt>
    <dgm:pt modelId="{E95636CC-FCC3-4EEB-B719-B70978CA43E5}" type="parTrans" cxnId="{A0011E13-4E16-4A54-BFFD-202A0C34F59E}">
      <dgm:prSet/>
      <dgm:spPr/>
      <dgm:t>
        <a:bodyPr/>
        <a:lstStyle/>
        <a:p>
          <a:endParaRPr lang="ru-RU"/>
        </a:p>
      </dgm:t>
    </dgm:pt>
    <dgm:pt modelId="{C01C182C-3C45-4C4C-9458-FD952C73492C}" type="sibTrans" cxnId="{A0011E13-4E16-4A54-BFFD-202A0C34F59E}">
      <dgm:prSet/>
      <dgm:spPr/>
      <dgm:t>
        <a:bodyPr/>
        <a:lstStyle/>
        <a:p>
          <a:endParaRPr lang="ru-RU"/>
        </a:p>
      </dgm:t>
    </dgm:pt>
    <dgm:pt modelId="{E66C111D-A62F-4CF3-92A8-6CA570010F4D}">
      <dgm:prSet phldrT="[Текст]"/>
      <dgm:spPr/>
      <dgm:t>
        <a:bodyPr/>
        <a:lstStyle/>
        <a:p>
          <a:r>
            <a:rPr lang="ru-RU" dirty="0" smtClean="0"/>
            <a:t>материалы</a:t>
          </a:r>
          <a:endParaRPr lang="ru-RU" dirty="0"/>
        </a:p>
      </dgm:t>
    </dgm:pt>
    <dgm:pt modelId="{E29AE221-53B3-47FE-80D7-F4303EBA513A}" type="parTrans" cxnId="{93084FD4-214F-43F9-BD6E-01B88485FA78}">
      <dgm:prSet/>
      <dgm:spPr/>
      <dgm:t>
        <a:bodyPr/>
        <a:lstStyle/>
        <a:p>
          <a:endParaRPr lang="ru-RU"/>
        </a:p>
      </dgm:t>
    </dgm:pt>
    <dgm:pt modelId="{1F31E2C5-9EB3-4CFA-93F7-DF96523EB916}" type="sibTrans" cxnId="{93084FD4-214F-43F9-BD6E-01B88485FA78}">
      <dgm:prSet/>
      <dgm:spPr/>
      <dgm:t>
        <a:bodyPr/>
        <a:lstStyle/>
        <a:p>
          <a:endParaRPr lang="ru-RU"/>
        </a:p>
      </dgm:t>
    </dgm:pt>
    <dgm:pt modelId="{8B235F96-D177-47D7-90D2-9453C56DC1E6}">
      <dgm:prSet phldrT="[Текст]" phldr="1"/>
      <dgm:spPr/>
      <dgm:t>
        <a:bodyPr/>
        <a:lstStyle/>
        <a:p>
          <a:endParaRPr lang="ru-RU" dirty="0"/>
        </a:p>
      </dgm:t>
    </dgm:pt>
    <dgm:pt modelId="{5382F3EA-EE88-4211-A687-2A0A92AF7B25}" type="parTrans" cxnId="{7BD5E53A-876E-48E6-B644-F1ED6D38BBC6}">
      <dgm:prSet/>
      <dgm:spPr/>
      <dgm:t>
        <a:bodyPr/>
        <a:lstStyle/>
        <a:p>
          <a:endParaRPr lang="ru-RU"/>
        </a:p>
      </dgm:t>
    </dgm:pt>
    <dgm:pt modelId="{814439A2-61BB-4B41-B35A-E9C3B703E75B}" type="sibTrans" cxnId="{7BD5E53A-876E-48E6-B644-F1ED6D38BBC6}">
      <dgm:prSet/>
      <dgm:spPr/>
      <dgm:t>
        <a:bodyPr/>
        <a:lstStyle/>
        <a:p>
          <a:endParaRPr lang="ru-RU"/>
        </a:p>
      </dgm:t>
    </dgm:pt>
    <dgm:pt modelId="{4A716D2E-5414-42DC-97D3-ABC571CB4631}">
      <dgm:prSet phldrT="[Текст]" custT="1"/>
      <dgm:spPr/>
      <dgm:t>
        <a:bodyPr/>
        <a:lstStyle/>
        <a:p>
          <a:r>
            <a:rPr lang="ru-RU" sz="1600" b="1" dirty="0" smtClean="0"/>
            <a:t>Каждый </a:t>
          </a:r>
          <a:r>
            <a: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второй</a:t>
          </a:r>
          <a:r>
            <a:rPr lang="ru-RU" sz="2000" b="1" dirty="0" smtClean="0"/>
            <a:t> </a:t>
          </a:r>
          <a:r>
            <a:rPr lang="ru-RU" sz="1600" b="1" dirty="0" smtClean="0"/>
            <a:t>материал                                      направляется на рассмотрение комиссий                                    по урегулированию конфликта интересов</a:t>
          </a:r>
          <a:endParaRPr lang="ru-RU" sz="1600" b="1" dirty="0"/>
        </a:p>
      </dgm:t>
    </dgm:pt>
    <dgm:pt modelId="{91BFEC74-AA05-4967-A33A-F43A9EB9FD21}" type="parTrans" cxnId="{04627D2D-5E35-4E38-A3C7-4F2C1D1E1B6F}">
      <dgm:prSet/>
      <dgm:spPr/>
      <dgm:t>
        <a:bodyPr/>
        <a:lstStyle/>
        <a:p>
          <a:endParaRPr lang="ru-RU"/>
        </a:p>
      </dgm:t>
    </dgm:pt>
    <dgm:pt modelId="{BBE38BCA-21AF-40D2-B9AD-9A356BA4AE89}" type="sibTrans" cxnId="{04627D2D-5E35-4E38-A3C7-4F2C1D1E1B6F}">
      <dgm:prSet/>
      <dgm:spPr/>
      <dgm:t>
        <a:bodyPr/>
        <a:lstStyle/>
        <a:p>
          <a:endParaRPr lang="ru-RU"/>
        </a:p>
      </dgm:t>
    </dgm:pt>
    <dgm:pt modelId="{59C87161-8613-4682-932E-D72B7D11FA92}" type="pres">
      <dgm:prSet presAssocID="{6F077AC1-3480-4FA7-AA3F-CD2E8237ACD1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1985ED-6E25-425D-82CD-93D7A75FA515}" type="pres">
      <dgm:prSet presAssocID="{6F077AC1-3480-4FA7-AA3F-CD2E8237ACD1}" presName="ellipse" presStyleLbl="trBgShp" presStyleIdx="0" presStyleCnt="1"/>
      <dgm:spPr/>
    </dgm:pt>
    <dgm:pt modelId="{DEF328A1-BB69-438E-977E-4FB917867D59}" type="pres">
      <dgm:prSet presAssocID="{6F077AC1-3480-4FA7-AA3F-CD2E8237ACD1}" presName="arrow1" presStyleLbl="fgShp" presStyleIdx="0" presStyleCnt="1" custLinFactNeighborX="3455" custLinFactNeighborY="-54930"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72441003-F757-4FA6-BD50-BF6C5076E52D}" type="pres">
      <dgm:prSet presAssocID="{6F077AC1-3480-4FA7-AA3F-CD2E8237ACD1}" presName="rectangle" presStyleLbl="revTx" presStyleIdx="0" presStyleCnt="1" custScaleX="164445" custScaleY="170546" custLinFactNeighborX="-202" custLinFactNeighborY="-7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797BF-1165-49B4-ADFB-917C364307B3}" type="pres">
      <dgm:prSet presAssocID="{1F5C2BF0-83BE-4961-8497-8F6A8516EA49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EE9BEA-E9A4-4CCC-AEBA-ABF791C8A1DA}" type="pres">
      <dgm:prSet presAssocID="{E66C111D-A62F-4CF3-92A8-6CA570010F4D}" presName="item2" presStyleLbl="node1" presStyleIdx="1" presStyleCnt="3" custScaleX="122222" custScaleY="118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EC216D-CFC8-4F44-85FC-5F826B9DA8B5}" type="pres">
      <dgm:prSet presAssocID="{4A716D2E-5414-42DC-97D3-ABC571CB4631}" presName="item3" presStyleLbl="node1" presStyleIdx="2" presStyleCnt="3" custScaleX="149001" custScaleY="137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893CD2-135E-4F8D-8CCC-E428993EE68B}" type="pres">
      <dgm:prSet presAssocID="{6F077AC1-3480-4FA7-AA3F-CD2E8237ACD1}" presName="funnel" presStyleLbl="trAlignAcc1" presStyleIdx="0" presStyleCnt="1" custScaleX="97420" custScaleY="84899" custLinFactNeighborX="-918" custLinFactNeighborY="-37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</dgm:ptLst>
  <dgm:cxnLst>
    <dgm:cxn modelId="{6BC9D811-C315-4AB5-9CBD-BB642709E4E9}" type="presOf" srcId="{4A716D2E-5414-42DC-97D3-ABC571CB4631}" destId="{72441003-F757-4FA6-BD50-BF6C5076E52D}" srcOrd="0" destOrd="0" presId="urn:microsoft.com/office/officeart/2005/8/layout/funnel1"/>
    <dgm:cxn modelId="{CFCE3253-B34D-4D35-909B-4804CD1274CE}" srcId="{6F077AC1-3480-4FA7-AA3F-CD2E8237ACD1}" destId="{EE3CFC81-6E9E-4A77-9212-8A3382430F79}" srcOrd="0" destOrd="0" parTransId="{7C1E797B-702C-45D2-A06A-214E177FF00F}" sibTransId="{61D951C6-11CE-45C5-B115-88F62494F518}"/>
    <dgm:cxn modelId="{F180028F-46C8-4679-B0AA-8FD00C404301}" type="presOf" srcId="{E66C111D-A62F-4CF3-92A8-6CA570010F4D}" destId="{CB4797BF-1165-49B4-ADFB-917C364307B3}" srcOrd="0" destOrd="0" presId="urn:microsoft.com/office/officeart/2005/8/layout/funnel1"/>
    <dgm:cxn modelId="{A0011E13-4E16-4A54-BFFD-202A0C34F59E}" srcId="{6F077AC1-3480-4FA7-AA3F-CD2E8237ACD1}" destId="{1F5C2BF0-83BE-4961-8497-8F6A8516EA49}" srcOrd="1" destOrd="0" parTransId="{E95636CC-FCC3-4EEB-B719-B70978CA43E5}" sibTransId="{C01C182C-3C45-4C4C-9458-FD952C73492C}"/>
    <dgm:cxn modelId="{E657998D-7F84-4C00-B9DC-868CD9856EBE}" type="presOf" srcId="{EE3CFC81-6E9E-4A77-9212-8A3382430F79}" destId="{7CEC216D-CFC8-4F44-85FC-5F826B9DA8B5}" srcOrd="0" destOrd="0" presId="urn:microsoft.com/office/officeart/2005/8/layout/funnel1"/>
    <dgm:cxn modelId="{04627D2D-5E35-4E38-A3C7-4F2C1D1E1B6F}" srcId="{6F077AC1-3480-4FA7-AA3F-CD2E8237ACD1}" destId="{4A716D2E-5414-42DC-97D3-ABC571CB4631}" srcOrd="3" destOrd="0" parTransId="{91BFEC74-AA05-4967-A33A-F43A9EB9FD21}" sibTransId="{BBE38BCA-21AF-40D2-B9AD-9A356BA4AE89}"/>
    <dgm:cxn modelId="{7BD5E53A-876E-48E6-B644-F1ED6D38BBC6}" srcId="{6F077AC1-3480-4FA7-AA3F-CD2E8237ACD1}" destId="{8B235F96-D177-47D7-90D2-9453C56DC1E6}" srcOrd="4" destOrd="0" parTransId="{5382F3EA-EE88-4211-A687-2A0A92AF7B25}" sibTransId="{814439A2-61BB-4B41-B35A-E9C3B703E75B}"/>
    <dgm:cxn modelId="{93084FD4-214F-43F9-BD6E-01B88485FA78}" srcId="{6F077AC1-3480-4FA7-AA3F-CD2E8237ACD1}" destId="{E66C111D-A62F-4CF3-92A8-6CA570010F4D}" srcOrd="2" destOrd="0" parTransId="{E29AE221-53B3-47FE-80D7-F4303EBA513A}" sibTransId="{1F31E2C5-9EB3-4CFA-93F7-DF96523EB916}"/>
    <dgm:cxn modelId="{F9A7A1D6-F365-45BC-84C6-9FA6050EE77E}" type="presOf" srcId="{6F077AC1-3480-4FA7-AA3F-CD2E8237ACD1}" destId="{59C87161-8613-4682-932E-D72B7D11FA92}" srcOrd="0" destOrd="0" presId="urn:microsoft.com/office/officeart/2005/8/layout/funnel1"/>
    <dgm:cxn modelId="{11184855-E583-405D-910C-A3B004DFEEEE}" type="presOf" srcId="{1F5C2BF0-83BE-4961-8497-8F6A8516EA49}" destId="{34EE9BEA-E9A4-4CCC-AEBA-ABF791C8A1DA}" srcOrd="0" destOrd="0" presId="urn:microsoft.com/office/officeart/2005/8/layout/funnel1"/>
    <dgm:cxn modelId="{BB6716BE-DC13-403F-8814-7BCD6A70F0F1}" type="presParOf" srcId="{59C87161-8613-4682-932E-D72B7D11FA92}" destId="{741985ED-6E25-425D-82CD-93D7A75FA515}" srcOrd="0" destOrd="0" presId="urn:microsoft.com/office/officeart/2005/8/layout/funnel1"/>
    <dgm:cxn modelId="{4A38A8E5-C1CC-4C25-B3C6-8533BF99469E}" type="presParOf" srcId="{59C87161-8613-4682-932E-D72B7D11FA92}" destId="{DEF328A1-BB69-438E-977E-4FB917867D59}" srcOrd="1" destOrd="0" presId="urn:microsoft.com/office/officeart/2005/8/layout/funnel1"/>
    <dgm:cxn modelId="{D473FC51-3E34-4C33-B402-28AB3AC556FA}" type="presParOf" srcId="{59C87161-8613-4682-932E-D72B7D11FA92}" destId="{72441003-F757-4FA6-BD50-BF6C5076E52D}" srcOrd="2" destOrd="0" presId="urn:microsoft.com/office/officeart/2005/8/layout/funnel1"/>
    <dgm:cxn modelId="{E68236C7-E6AE-45CD-91A3-BDD9C8569DD6}" type="presParOf" srcId="{59C87161-8613-4682-932E-D72B7D11FA92}" destId="{CB4797BF-1165-49B4-ADFB-917C364307B3}" srcOrd="3" destOrd="0" presId="urn:microsoft.com/office/officeart/2005/8/layout/funnel1"/>
    <dgm:cxn modelId="{9601CA23-662C-46A2-BA94-5959EB131105}" type="presParOf" srcId="{59C87161-8613-4682-932E-D72B7D11FA92}" destId="{34EE9BEA-E9A4-4CCC-AEBA-ABF791C8A1DA}" srcOrd="4" destOrd="0" presId="urn:microsoft.com/office/officeart/2005/8/layout/funnel1"/>
    <dgm:cxn modelId="{060EC6F6-7484-4E05-804F-3603F8F6AD62}" type="presParOf" srcId="{59C87161-8613-4682-932E-D72B7D11FA92}" destId="{7CEC216D-CFC8-4F44-85FC-5F826B9DA8B5}" srcOrd="5" destOrd="0" presId="urn:microsoft.com/office/officeart/2005/8/layout/funnel1"/>
    <dgm:cxn modelId="{2F716E2D-D6CC-49F6-A475-5CFA9BCFA671}" type="presParOf" srcId="{59C87161-8613-4682-932E-D72B7D11FA92}" destId="{6A893CD2-135E-4F8D-8CCC-E428993EE68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94D196-C2F6-407B-97AF-5CC7EC851889}">
      <dsp:nvSpPr>
        <dsp:cNvPr id="0" name=""/>
        <dsp:cNvSpPr/>
      </dsp:nvSpPr>
      <dsp:spPr>
        <a:xfrm>
          <a:off x="1890156" y="1697037"/>
          <a:ext cx="434413" cy="804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7206" y="0"/>
              </a:lnTo>
              <a:lnTo>
                <a:pt x="217206" y="804403"/>
              </a:lnTo>
              <a:lnTo>
                <a:pt x="434413" y="804403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84507" y="2076383"/>
        <a:ext cx="45710" cy="45710"/>
      </dsp:txXfrm>
    </dsp:sp>
    <dsp:sp modelId="{4CEFCAA5-9106-4FF7-8282-9E5C8350F85C}">
      <dsp:nvSpPr>
        <dsp:cNvPr id="0" name=""/>
        <dsp:cNvSpPr/>
      </dsp:nvSpPr>
      <dsp:spPr>
        <a:xfrm>
          <a:off x="1890156" y="1651317"/>
          <a:ext cx="42221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22211" y="4572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90706" y="1686482"/>
        <a:ext cx="21110" cy="21110"/>
      </dsp:txXfrm>
    </dsp:sp>
    <dsp:sp modelId="{5F91F857-8B96-469F-8210-46DCA62EF1A3}">
      <dsp:nvSpPr>
        <dsp:cNvPr id="0" name=""/>
        <dsp:cNvSpPr/>
      </dsp:nvSpPr>
      <dsp:spPr>
        <a:xfrm>
          <a:off x="1890156" y="892518"/>
          <a:ext cx="422211" cy="804519"/>
        </a:xfrm>
        <a:custGeom>
          <a:avLst/>
          <a:gdLst/>
          <a:ahLst/>
          <a:cxnLst/>
          <a:rect l="0" t="0" r="0" b="0"/>
          <a:pathLst>
            <a:path>
              <a:moveTo>
                <a:pt x="0" y="804519"/>
              </a:moveTo>
              <a:lnTo>
                <a:pt x="211105" y="804519"/>
              </a:lnTo>
              <a:lnTo>
                <a:pt x="211105" y="0"/>
              </a:lnTo>
              <a:lnTo>
                <a:pt x="422211" y="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78547" y="1272063"/>
        <a:ext cx="45428" cy="45428"/>
      </dsp:txXfrm>
    </dsp:sp>
    <dsp:sp modelId="{B6EB4690-3850-4F4D-A1C9-3DC87A68EF00}">
      <dsp:nvSpPr>
        <dsp:cNvPr id="0" name=""/>
        <dsp:cNvSpPr/>
      </dsp:nvSpPr>
      <dsp:spPr>
        <a:xfrm rot="16200000">
          <a:off x="-347429" y="1153176"/>
          <a:ext cx="3387449" cy="10877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Принятие решения о контроле за расходами 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-347429" y="1153176"/>
        <a:ext cx="3387449" cy="1087722"/>
      </dsp:txXfrm>
    </dsp:sp>
    <dsp:sp modelId="{5A8FE496-48BE-45B1-865D-C3BDF1E9C38C}">
      <dsp:nvSpPr>
        <dsp:cNvPr id="0" name=""/>
        <dsp:cNvSpPr/>
      </dsp:nvSpPr>
      <dsp:spPr>
        <a:xfrm>
          <a:off x="2312367" y="570710"/>
          <a:ext cx="5114777" cy="6436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Направление запросов</a:t>
          </a:r>
          <a:endParaRPr lang="ru-RU" sz="2400" kern="1200" dirty="0"/>
        </a:p>
      </dsp:txBody>
      <dsp:txXfrm>
        <a:off x="2312367" y="570710"/>
        <a:ext cx="5114777" cy="643615"/>
      </dsp:txXfrm>
    </dsp:sp>
    <dsp:sp modelId="{C01FBA2E-97E2-4307-919F-58433AED9D55}">
      <dsp:nvSpPr>
        <dsp:cNvPr id="0" name=""/>
        <dsp:cNvSpPr/>
      </dsp:nvSpPr>
      <dsp:spPr>
        <a:xfrm>
          <a:off x="2312367" y="1375229"/>
          <a:ext cx="5114798" cy="6436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Проверка сведений о доходах</a:t>
          </a:r>
          <a:endParaRPr lang="ru-RU" sz="2400" kern="1200" dirty="0"/>
        </a:p>
      </dsp:txBody>
      <dsp:txXfrm>
        <a:off x="2312367" y="1375229"/>
        <a:ext cx="5114798" cy="643615"/>
      </dsp:txXfrm>
    </dsp:sp>
    <dsp:sp modelId="{9F1DBFEC-6AF2-481A-9BB3-EF595F659B46}">
      <dsp:nvSpPr>
        <dsp:cNvPr id="0" name=""/>
        <dsp:cNvSpPr/>
      </dsp:nvSpPr>
      <dsp:spPr>
        <a:xfrm>
          <a:off x="2324569" y="2179633"/>
          <a:ext cx="5090373" cy="6436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Доклад о результатах контроля</a:t>
          </a:r>
          <a:endParaRPr lang="ru-RU" sz="2400" kern="1200" dirty="0"/>
        </a:p>
      </dsp:txBody>
      <dsp:txXfrm>
        <a:off x="2324569" y="2179633"/>
        <a:ext cx="5090373" cy="6436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985ED-6E25-425D-82CD-93D7A75FA515}">
      <dsp:nvSpPr>
        <dsp:cNvPr id="0" name=""/>
        <dsp:cNvSpPr/>
      </dsp:nvSpPr>
      <dsp:spPr>
        <a:xfrm>
          <a:off x="2513297" y="22449"/>
          <a:ext cx="3193104" cy="1108923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328A1-BB69-438E-977E-4FB917867D59}">
      <dsp:nvSpPr>
        <dsp:cNvPr id="0" name=""/>
        <dsp:cNvSpPr/>
      </dsp:nvSpPr>
      <dsp:spPr>
        <a:xfrm>
          <a:off x="3826770" y="2520279"/>
          <a:ext cx="618818" cy="396044"/>
        </a:xfrm>
        <a:prstGeom prst="downArrow">
          <a:avLst/>
        </a:prstGeom>
        <a:solidFill>
          <a:srgbClr val="C00000"/>
        </a:soli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tint val="6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72441003-F757-4FA6-BD50-BF6C5076E52D}">
      <dsp:nvSpPr>
        <dsp:cNvPr id="0" name=""/>
        <dsp:cNvSpPr/>
      </dsp:nvSpPr>
      <dsp:spPr>
        <a:xfrm>
          <a:off x="1666520" y="2736301"/>
          <a:ext cx="4884559" cy="12664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Каждый </a:t>
          </a:r>
          <a:r>
            <a:rPr lang="ru-RU" sz="24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второй</a:t>
          </a:r>
          <a:r>
            <a:rPr lang="ru-RU" sz="2000" b="1" kern="1200" dirty="0" smtClean="0"/>
            <a:t> </a:t>
          </a:r>
          <a:r>
            <a:rPr lang="ru-RU" sz="1600" b="1" kern="1200" dirty="0" smtClean="0"/>
            <a:t>материал                                      направляется на рассмотрение комиссий                                    по урегулированию конфликта интересов</a:t>
          </a:r>
          <a:endParaRPr lang="ru-RU" sz="1600" b="1" kern="1200" dirty="0"/>
        </a:p>
      </dsp:txBody>
      <dsp:txXfrm>
        <a:off x="1666520" y="2736301"/>
        <a:ext cx="4884559" cy="1266444"/>
      </dsp:txXfrm>
    </dsp:sp>
    <dsp:sp modelId="{CB4797BF-1165-49B4-ADFB-917C364307B3}">
      <dsp:nvSpPr>
        <dsp:cNvPr id="0" name=""/>
        <dsp:cNvSpPr/>
      </dsp:nvSpPr>
      <dsp:spPr>
        <a:xfrm>
          <a:off x="3674201" y="1217017"/>
          <a:ext cx="1113873" cy="111387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материалы</a:t>
          </a:r>
          <a:endParaRPr lang="ru-RU" sz="1000" kern="1200" dirty="0"/>
        </a:p>
      </dsp:txBody>
      <dsp:txXfrm>
        <a:off x="3837324" y="1380140"/>
        <a:ext cx="787627" cy="787627"/>
      </dsp:txXfrm>
    </dsp:sp>
    <dsp:sp modelId="{34EE9BEA-E9A4-4CCC-AEBA-ABF791C8A1DA}">
      <dsp:nvSpPr>
        <dsp:cNvPr id="0" name=""/>
        <dsp:cNvSpPr/>
      </dsp:nvSpPr>
      <dsp:spPr>
        <a:xfrm>
          <a:off x="2753399" y="280018"/>
          <a:ext cx="1361398" cy="13165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материалы</a:t>
          </a:r>
          <a:endParaRPr lang="ru-RU" sz="1300" b="1" kern="1200" dirty="0"/>
        </a:p>
      </dsp:txBody>
      <dsp:txXfrm>
        <a:off x="2952771" y="472824"/>
        <a:ext cx="962654" cy="930953"/>
      </dsp:txXfrm>
    </dsp:sp>
    <dsp:sp modelId="{7CEC216D-CFC8-4F44-85FC-5F826B9DA8B5}">
      <dsp:nvSpPr>
        <dsp:cNvPr id="0" name=""/>
        <dsp:cNvSpPr/>
      </dsp:nvSpPr>
      <dsp:spPr>
        <a:xfrm>
          <a:off x="3742884" y="-98735"/>
          <a:ext cx="1659683" cy="153545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материалы</a:t>
          </a:r>
          <a:endParaRPr lang="ru-RU" sz="1500" b="1" kern="1200" dirty="0"/>
        </a:p>
      </dsp:txBody>
      <dsp:txXfrm>
        <a:off x="3985939" y="126127"/>
        <a:ext cx="1173573" cy="1085728"/>
      </dsp:txXfrm>
    </dsp:sp>
    <dsp:sp modelId="{6A893CD2-135E-4F8D-8CCC-E428993EE68B}">
      <dsp:nvSpPr>
        <dsp:cNvPr id="0" name=""/>
        <dsp:cNvSpPr/>
      </dsp:nvSpPr>
      <dsp:spPr>
        <a:xfrm>
          <a:off x="2394998" y="94606"/>
          <a:ext cx="3375978" cy="235366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fld id="{99DD7E15-4CDB-46B1-9464-5371C911E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199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4538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fld id="{1DBC225B-6C96-4D96-BCB0-F6756FB80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932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692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385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77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770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4627" algn="l" defTabSz="91385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52" algn="l" defTabSz="91385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478" algn="l" defTabSz="91385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03" algn="l" defTabSz="91385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3497753"/>
            <a:ext cx="9150788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630" tIns="40815" rIns="81630" bIns="40815" anchor="ctr"/>
          <a:lstStyle>
            <a:extLst/>
          </a:lstStyle>
          <a:p>
            <a:pPr algn="ctr" defTabSz="778971">
              <a:defRPr/>
            </a:pPr>
            <a:endParaRPr lang="en-US" sz="1600">
              <a:solidFill>
                <a:prstClr val="white"/>
              </a:solidFill>
              <a:effectLst/>
            </a:endParaRPr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4073" y="3714810"/>
            <a:ext cx="9148073" cy="1434089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602" y="4832896"/>
              <a:ext cx="7456398" cy="51876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defTabSz="778971">
                <a:defRPr/>
              </a:pPr>
              <a:endParaRPr lang="en-US" sz="1600">
                <a:solidFill>
                  <a:prstClr val="black"/>
                </a:solidFill>
                <a:effectLst/>
                <a:latin typeface="Arial" charset="0"/>
              </a:endParaRPr>
            </a:p>
          </p:txBody>
        </p:sp>
        <p:sp>
          <p:nvSpPr>
            <p:cNvPr id="7" name="Полилиния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pPr defTabSz="778971"/>
              <a:endParaRPr lang="ru-RU" sz="1600" smtClean="0">
                <a:solidFill>
                  <a:prstClr val="black"/>
                </a:solidFill>
                <a:effectLst/>
                <a:latin typeface="Arial" charset="0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defTabSz="778971">
                <a:defRPr/>
              </a:pPr>
              <a:endParaRPr lang="en-US" sz="1600">
                <a:solidFill>
                  <a:prstClr val="white"/>
                </a:solidFill>
                <a:effectLst/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314451"/>
            <a:ext cx="7772400" cy="1372321"/>
          </a:xfrm>
        </p:spPr>
        <p:txBody>
          <a:bodyPr anchor="b"/>
          <a:lstStyle>
            <a:lvl1pPr algn="r">
              <a:defRPr sz="43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2708705"/>
            <a:ext cx="7772400" cy="899778"/>
          </a:xfrm>
        </p:spPr>
        <p:txBody>
          <a:bodyPr lIns="40815" rIns="40815"/>
          <a:lstStyle>
            <a:lvl1pPr marL="0" marR="57141" indent="0" algn="r">
              <a:buNone/>
              <a:defRPr>
                <a:solidFill>
                  <a:schemeClr val="tx2"/>
                </a:solidFill>
              </a:defRPr>
            </a:lvl1pPr>
            <a:lvl2pPr marL="408148" indent="0" algn="ctr">
              <a:buNone/>
            </a:lvl2pPr>
            <a:lvl3pPr marL="816296" indent="0" algn="ctr">
              <a:buNone/>
            </a:lvl3pPr>
            <a:lvl4pPr marL="1224443" indent="0" algn="ctr">
              <a:buNone/>
            </a:lvl4pPr>
            <a:lvl5pPr marL="1632591" indent="0" algn="ctr">
              <a:buNone/>
            </a:lvl5pPr>
            <a:lvl6pPr marL="2040739" indent="0" algn="ctr">
              <a:buNone/>
            </a:lvl6pPr>
            <a:lvl7pPr marL="2448887" indent="0" algn="ctr">
              <a:buNone/>
            </a:lvl7pPr>
            <a:lvl8pPr marL="2857035" indent="0" algn="ctr">
              <a:buNone/>
            </a:lvl8pPr>
            <a:lvl9pPr marL="3265183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B7E0695-4851-4282-B10C-9D15F7668232}" type="datetime4">
              <a:rPr lang="en-US"/>
              <a:pPr>
                <a:defRPr/>
              </a:pPr>
              <a:t>November 21, 2018</a:t>
            </a:fld>
            <a:endParaRPr lang="en-US" dirty="0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3E4648C-D0C7-4B03-B891-8BCF3EDB40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10997"/>
            <a:ext cx="8229600" cy="3289553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D7841-5AFB-42E8-9D55-BB3EEB5E3B2B}" type="datetime4">
              <a:rPr lang="en-US">
                <a:solidFill>
                  <a:prstClr val="black"/>
                </a:solidFill>
              </a:rPr>
              <a:pPr>
                <a:defRPr/>
              </a:pPr>
              <a:t>November 21, 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59900-FF27-440A-99DB-15EAA5707C4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85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05980"/>
            <a:ext cx="1777470" cy="419457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324600" cy="419457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3133A-8160-4D8F-9478-685744009F34}" type="datetime4">
              <a:rPr lang="en-US">
                <a:solidFill>
                  <a:prstClr val="black"/>
                </a:solidFill>
              </a:rPr>
              <a:pPr>
                <a:defRPr/>
              </a:pPr>
              <a:t>November 21, 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B281E-B1F6-46C5-BE30-D59B6510186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06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татистические данны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 userDrawn="1"/>
        </p:nvSpPr>
        <p:spPr>
          <a:xfrm>
            <a:off x="234845" y="174942"/>
            <a:ext cx="8674311" cy="4778498"/>
          </a:xfrm>
          <a:prstGeom prst="rect">
            <a:avLst/>
          </a:prstGeom>
          <a:noFill/>
          <a:ln w="25400">
            <a:solidFill>
              <a:srgbClr val="6BA4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61" tIns="35780" rIns="71561" bIns="35780" anchor="ctr"/>
          <a:lstStyle/>
          <a:p>
            <a:pPr algn="ctr" defTabSz="778971">
              <a:defRPr/>
            </a:pPr>
            <a:endParaRPr lang="ru-RU" sz="1600">
              <a:ln>
                <a:solidFill>
                  <a:srgbClr val="00B050"/>
                </a:solidFill>
              </a:ln>
              <a:solidFill>
                <a:prstClr val="white"/>
              </a:solidFill>
              <a:effectLst/>
            </a:endParaRPr>
          </a:p>
        </p:txBody>
      </p:sp>
      <p:sp>
        <p:nvSpPr>
          <p:cNvPr id="34" name="TextBox 9"/>
          <p:cNvSpPr txBox="1">
            <a:spLocks noChangeArrowheads="1"/>
          </p:cNvSpPr>
          <p:nvPr userDrawn="1"/>
        </p:nvSpPr>
        <p:spPr bwMode="auto">
          <a:xfrm>
            <a:off x="6893295" y="393079"/>
            <a:ext cx="1893688" cy="272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561" tIns="35780" rIns="71561" bIns="35780">
            <a:spAutoFit/>
          </a:bodyPr>
          <a:lstStyle/>
          <a:p>
            <a:pPr algn="r" defTabSz="778971"/>
            <a:r>
              <a:rPr lang="ru-RU" altLang="ru-RU" sz="1300" b="1" smtClean="0">
                <a:solidFill>
                  <a:srgbClr val="5C9B31"/>
                </a:solidFill>
                <a:effectLst/>
                <a:latin typeface="Arial" charset="0"/>
                <a:cs typeface="Arial" charset="0"/>
              </a:rPr>
              <a:t>Калужская область</a:t>
            </a:r>
          </a:p>
        </p:txBody>
      </p:sp>
      <p:pic>
        <p:nvPicPr>
          <p:cNvPr id="35" name="Picture 5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088" y="365002"/>
            <a:ext cx="343443" cy="286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62488"/>
          </a:xfrm>
        </p:spPr>
        <p:txBody>
          <a:bodyPr lIns="563472" tIns="619819" rIns="0" bIns="0" anchor="t"/>
          <a:lstStyle>
            <a:lvl1pPr algn="l">
              <a:defRPr sz="1900" b="1">
                <a:latin typeface="Story" pitchFamily="50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601337" y="1454064"/>
            <a:ext cx="1221715" cy="632271"/>
          </a:xfrm>
        </p:spPr>
        <p:txBody>
          <a:bodyPr lIns="0" tIns="0" rIns="0" bIns="0" anchor="b">
            <a:normAutofit/>
          </a:bodyPr>
          <a:lstStyle>
            <a:lvl1pPr>
              <a:buNone/>
              <a:defRPr sz="47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Текст 5"/>
          <p:cNvSpPr>
            <a:spLocks noGrp="1"/>
          </p:cNvSpPr>
          <p:nvPr>
            <p:ph type="body" sz="quarter" idx="11"/>
          </p:nvPr>
        </p:nvSpPr>
        <p:spPr>
          <a:xfrm>
            <a:off x="1823052" y="1454597"/>
            <a:ext cx="671958" cy="632271"/>
          </a:xfrm>
        </p:spPr>
        <p:txBody>
          <a:bodyPr lIns="0" tIns="0" rIns="0" bIns="78886" anchor="b">
            <a:normAutofit/>
          </a:bodyPr>
          <a:lstStyle>
            <a:lvl1pPr>
              <a:buNone/>
              <a:defRPr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2"/>
          </p:nvPr>
        </p:nvSpPr>
        <p:spPr>
          <a:xfrm>
            <a:off x="601337" y="2085798"/>
            <a:ext cx="2504555" cy="291571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722"/>
              </a:lnSpc>
              <a:buNone/>
              <a:defRPr sz="16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Текст 7"/>
          <p:cNvSpPr>
            <a:spLocks noGrp="1"/>
          </p:cNvSpPr>
          <p:nvPr>
            <p:ph type="body" sz="quarter" idx="13"/>
          </p:nvPr>
        </p:nvSpPr>
        <p:spPr>
          <a:xfrm>
            <a:off x="6221353" y="919517"/>
            <a:ext cx="1649352" cy="632271"/>
          </a:xfrm>
        </p:spPr>
        <p:txBody>
          <a:bodyPr lIns="0" tIns="0" rIns="0" bIns="0" anchor="b">
            <a:normAutofit/>
          </a:bodyPr>
          <a:lstStyle>
            <a:lvl1pPr>
              <a:buNone/>
              <a:defRPr sz="47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Текст 14"/>
          <p:cNvSpPr>
            <a:spLocks noGrp="1"/>
          </p:cNvSpPr>
          <p:nvPr>
            <p:ph type="body" sz="quarter" idx="15"/>
          </p:nvPr>
        </p:nvSpPr>
        <p:spPr>
          <a:xfrm>
            <a:off x="6221353" y="1551250"/>
            <a:ext cx="1649352" cy="68033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722"/>
              </a:lnSpc>
              <a:buNone/>
              <a:defRPr sz="16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19" name="Текст 14"/>
          <p:cNvSpPr>
            <a:spLocks noGrp="1"/>
          </p:cNvSpPr>
          <p:nvPr>
            <p:ph type="body" sz="quarter" idx="16"/>
          </p:nvPr>
        </p:nvSpPr>
        <p:spPr>
          <a:xfrm>
            <a:off x="3716780" y="919512"/>
            <a:ext cx="2015875" cy="825584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722"/>
              </a:lnSpc>
              <a:buNone/>
              <a:defRPr sz="1600">
                <a:solidFill>
                  <a:srgbClr val="AF1372"/>
                </a:solidFill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20" name="Текст 7"/>
          <p:cNvSpPr>
            <a:spLocks noGrp="1"/>
          </p:cNvSpPr>
          <p:nvPr>
            <p:ph type="body" sz="quarter" idx="17"/>
          </p:nvPr>
        </p:nvSpPr>
        <p:spPr>
          <a:xfrm>
            <a:off x="2983752" y="1940012"/>
            <a:ext cx="1221715" cy="632271"/>
          </a:xfrm>
        </p:spPr>
        <p:txBody>
          <a:bodyPr lIns="0" tIns="0" rIns="0" bIns="0" anchor="b">
            <a:normAutofit/>
          </a:bodyPr>
          <a:lstStyle>
            <a:lvl1pPr>
              <a:buNone/>
              <a:defRPr sz="47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5"/>
          <p:cNvSpPr>
            <a:spLocks noGrp="1"/>
          </p:cNvSpPr>
          <p:nvPr>
            <p:ph type="body" sz="quarter" idx="18"/>
          </p:nvPr>
        </p:nvSpPr>
        <p:spPr>
          <a:xfrm>
            <a:off x="4113845" y="1940544"/>
            <a:ext cx="1313392" cy="632271"/>
          </a:xfrm>
        </p:spPr>
        <p:txBody>
          <a:bodyPr lIns="0" tIns="0" rIns="0" bIns="78886" anchor="b">
            <a:normAutofit/>
          </a:bodyPr>
          <a:lstStyle>
            <a:lvl1pPr>
              <a:buNone/>
              <a:defRPr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4"/>
          <p:cNvSpPr>
            <a:spLocks noGrp="1"/>
          </p:cNvSpPr>
          <p:nvPr>
            <p:ph type="body" sz="quarter" idx="19"/>
          </p:nvPr>
        </p:nvSpPr>
        <p:spPr>
          <a:xfrm>
            <a:off x="2983752" y="2571745"/>
            <a:ext cx="2504555" cy="242981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722"/>
              </a:lnSpc>
              <a:buNone/>
              <a:defRPr sz="16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20"/>
          </p:nvPr>
        </p:nvSpPr>
        <p:spPr>
          <a:xfrm>
            <a:off x="6954398" y="2231588"/>
            <a:ext cx="2015875" cy="632271"/>
          </a:xfrm>
        </p:spPr>
        <p:txBody>
          <a:bodyPr lIns="0" tIns="0" rIns="0" bIns="0" anchor="b">
            <a:normAutofit/>
          </a:bodyPr>
          <a:lstStyle>
            <a:lvl1pPr>
              <a:buNone/>
              <a:defRPr sz="47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Текст 14"/>
          <p:cNvSpPr>
            <a:spLocks noGrp="1"/>
          </p:cNvSpPr>
          <p:nvPr>
            <p:ph type="body" sz="quarter" idx="21"/>
          </p:nvPr>
        </p:nvSpPr>
        <p:spPr>
          <a:xfrm>
            <a:off x="6954398" y="2863321"/>
            <a:ext cx="1649352" cy="68033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722"/>
              </a:lnSpc>
              <a:buNone/>
              <a:defRPr sz="16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22"/>
          </p:nvPr>
        </p:nvSpPr>
        <p:spPr>
          <a:xfrm>
            <a:off x="4083303" y="3009107"/>
            <a:ext cx="1221715" cy="632271"/>
          </a:xfrm>
        </p:spPr>
        <p:txBody>
          <a:bodyPr lIns="0" tIns="0" rIns="0" bIns="0" anchor="b">
            <a:normAutofit/>
          </a:bodyPr>
          <a:lstStyle>
            <a:lvl1pPr>
              <a:buNone/>
              <a:defRPr sz="47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Текст 5"/>
          <p:cNvSpPr>
            <a:spLocks noGrp="1"/>
          </p:cNvSpPr>
          <p:nvPr>
            <p:ph type="body" sz="quarter" idx="23"/>
          </p:nvPr>
        </p:nvSpPr>
        <p:spPr>
          <a:xfrm>
            <a:off x="5213396" y="3009640"/>
            <a:ext cx="1313392" cy="632271"/>
          </a:xfrm>
        </p:spPr>
        <p:txBody>
          <a:bodyPr lIns="0" tIns="0" rIns="0" bIns="78886" anchor="b">
            <a:normAutofit/>
          </a:bodyPr>
          <a:lstStyle>
            <a:lvl1pPr>
              <a:buNone/>
              <a:defRPr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7" name="Текст 14"/>
          <p:cNvSpPr>
            <a:spLocks noGrp="1"/>
          </p:cNvSpPr>
          <p:nvPr>
            <p:ph type="body" sz="quarter" idx="24"/>
          </p:nvPr>
        </p:nvSpPr>
        <p:spPr>
          <a:xfrm>
            <a:off x="4083303" y="3640840"/>
            <a:ext cx="2504555" cy="58368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722"/>
              </a:lnSpc>
              <a:buNone/>
              <a:defRPr sz="16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Текст 14"/>
          <p:cNvSpPr>
            <a:spLocks noGrp="1"/>
          </p:cNvSpPr>
          <p:nvPr>
            <p:ph type="body" sz="quarter" idx="25"/>
          </p:nvPr>
        </p:nvSpPr>
        <p:spPr>
          <a:xfrm>
            <a:off x="1334382" y="2814726"/>
            <a:ext cx="2015875" cy="825584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722"/>
              </a:lnSpc>
              <a:buNone/>
              <a:defRPr sz="1600">
                <a:solidFill>
                  <a:srgbClr val="AF1372"/>
                </a:solidFill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30" name="Текст 14"/>
          <p:cNvSpPr>
            <a:spLocks noGrp="1"/>
          </p:cNvSpPr>
          <p:nvPr>
            <p:ph type="body" sz="quarter" idx="26"/>
          </p:nvPr>
        </p:nvSpPr>
        <p:spPr>
          <a:xfrm>
            <a:off x="3044822" y="4078202"/>
            <a:ext cx="4764796" cy="728929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722"/>
              </a:lnSpc>
              <a:buNone/>
              <a:defRPr sz="1600">
                <a:solidFill>
                  <a:srgbClr val="AF1372"/>
                </a:solidFill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27"/>
          </p:nvPr>
        </p:nvSpPr>
        <p:spPr>
          <a:xfrm>
            <a:off x="570813" y="3688908"/>
            <a:ext cx="824657" cy="632271"/>
          </a:xfrm>
        </p:spPr>
        <p:txBody>
          <a:bodyPr lIns="0" tIns="0" rIns="0" bIns="0" anchor="b">
            <a:normAutofit/>
          </a:bodyPr>
          <a:lstStyle>
            <a:lvl1pPr>
              <a:buNone/>
              <a:defRPr sz="47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Текст 5"/>
          <p:cNvSpPr>
            <a:spLocks noGrp="1"/>
          </p:cNvSpPr>
          <p:nvPr>
            <p:ph type="body" sz="quarter" idx="28"/>
          </p:nvPr>
        </p:nvSpPr>
        <p:spPr>
          <a:xfrm>
            <a:off x="1395470" y="3689440"/>
            <a:ext cx="1313392" cy="632271"/>
          </a:xfrm>
        </p:spPr>
        <p:txBody>
          <a:bodyPr lIns="0" tIns="0" rIns="0" bIns="78886" anchor="b">
            <a:normAutofit/>
          </a:bodyPr>
          <a:lstStyle>
            <a:lvl1pPr>
              <a:buNone/>
              <a:defRPr sz="16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3" name="Текст 14"/>
          <p:cNvSpPr>
            <a:spLocks noGrp="1"/>
          </p:cNvSpPr>
          <p:nvPr>
            <p:ph type="body" sz="quarter" idx="29"/>
          </p:nvPr>
        </p:nvSpPr>
        <p:spPr>
          <a:xfrm>
            <a:off x="570813" y="4320641"/>
            <a:ext cx="2168574" cy="292109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722"/>
              </a:lnSpc>
              <a:buNone/>
              <a:defRPr sz="1600">
                <a:latin typeface="Story" pitchFamily="50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6836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05B89-007D-4BA9-8F7F-E86E18A1C9B1}" type="datetime4">
              <a:rPr lang="en-US">
                <a:solidFill>
                  <a:prstClr val="black"/>
                </a:solidFill>
              </a:rPr>
              <a:pPr>
                <a:defRPr/>
              </a:pPr>
              <a:t>November 21, 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1B6D4-1210-4F3D-AA05-6F6E7C11523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83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695" y="2253723"/>
            <a:ext cx="183260" cy="171702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30" tIns="40815" rIns="81630" bIns="40815" anchor="ctr"/>
          <a:lstStyle>
            <a:extLst/>
          </a:lstStyle>
          <a:p>
            <a:pPr defTabSz="778971">
              <a:defRPr/>
            </a:pPr>
            <a:endParaRPr lang="en-US" sz="1600">
              <a:solidFill>
                <a:prstClr val="white"/>
              </a:solidFill>
              <a:effectLst/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3450720" y="2253723"/>
            <a:ext cx="181903" cy="171702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30" tIns="40815" rIns="81630" bIns="40815" anchor="ctr"/>
          <a:lstStyle>
            <a:extLst/>
          </a:lstStyle>
          <a:p>
            <a:pPr defTabSz="778971">
              <a:defRPr/>
            </a:pPr>
            <a:endParaRPr lang="en-US" sz="1600">
              <a:solidFill>
                <a:prstClr val="white"/>
              </a:solidFill>
              <a:effectLst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794785"/>
            <a:ext cx="7772400" cy="1371600"/>
          </a:xfrm>
        </p:spPr>
        <p:txBody>
          <a:bodyPr anchor="b"/>
          <a:lstStyle>
            <a:lvl1pPr algn="r">
              <a:buNone/>
              <a:defRPr sz="43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198785"/>
            <a:ext cx="4572000" cy="1091166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0B4BD4-C0B9-4EC9-BAC2-B1F1BC4AE929}" type="datetime4">
              <a:rPr lang="en-US">
                <a:solidFill>
                  <a:prstClr val="white"/>
                </a:solidFill>
              </a:rPr>
              <a:pPr>
                <a:defRPr/>
              </a:pPr>
              <a:t>November 21, 2018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AAC581-4E68-4585-9FCF-86AA420C74AD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905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0996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0996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DF476E-1F30-4FC4-B82B-18F23330D12A}" type="datetime4">
              <a:rPr lang="en-US">
                <a:solidFill>
                  <a:prstClr val="white"/>
                </a:solidFill>
              </a:rPr>
              <a:pPr>
                <a:defRPr/>
              </a:pPr>
              <a:t>November 21, 2018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60D285-6727-4509-8C40-D84D73F3999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795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8572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057650"/>
            <a:ext cx="4040188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63259" anchor="ctr"/>
          <a:lstStyle>
            <a:lvl1pPr marL="0" indent="0">
              <a:buNone/>
              <a:defRPr sz="2100" b="0">
                <a:solidFill>
                  <a:schemeClr val="bg1"/>
                </a:solidFill>
              </a:defRPr>
            </a:lvl1pPr>
            <a:lvl2pPr>
              <a:buNone/>
              <a:defRPr sz="1800" b="1"/>
            </a:lvl2pPr>
            <a:lvl3pPr>
              <a:buNone/>
              <a:defRPr sz="1600" b="1"/>
            </a:lvl3pPr>
            <a:lvl4pPr>
              <a:buNone/>
              <a:defRPr sz="1400" b="1"/>
            </a:lvl4pPr>
            <a:lvl5pPr>
              <a:buNone/>
              <a:defRPr sz="14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4057650"/>
            <a:ext cx="4041775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63259" anchor="ctr"/>
          <a:lstStyle>
            <a:lvl1pPr marL="0" indent="0">
              <a:buNone/>
              <a:defRPr sz="2100" b="0">
                <a:solidFill>
                  <a:schemeClr val="bg1"/>
                </a:solidFill>
              </a:defRPr>
            </a:lvl1pPr>
            <a:lvl2pPr>
              <a:buNone/>
              <a:defRPr sz="1800" b="1"/>
            </a:lvl2pPr>
            <a:lvl3pPr>
              <a:buNone/>
              <a:defRPr sz="1600" b="1"/>
            </a:lvl3pPr>
            <a:lvl4pPr>
              <a:buNone/>
              <a:defRPr sz="1400" b="1"/>
            </a:lvl4pPr>
            <a:lvl5pPr>
              <a:buNone/>
              <a:defRPr sz="14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083221"/>
            <a:ext cx="4040188" cy="295632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083221"/>
            <a:ext cx="4041775" cy="295632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39A591-929E-4666-BAAF-3D2FE61310ED}" type="datetime4">
              <a:rPr lang="en-US">
                <a:solidFill>
                  <a:prstClr val="black"/>
                </a:solidFill>
              </a:rPr>
              <a:pPr>
                <a:defRPr/>
              </a:pPr>
              <a:t>November 21, 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A379F2-45DB-4D86-94AB-CBA1FF7E43D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1838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9167F1-D344-4A1D-8B7A-7A1D03184369}" type="datetime4">
              <a:rPr lang="en-US">
                <a:solidFill>
                  <a:prstClr val="white"/>
                </a:solidFill>
              </a:rPr>
              <a:pPr>
                <a:defRPr/>
              </a:pPr>
              <a:t>November 21, 2018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D8A5B0-4430-4AF5-B0F9-2F9412671E5F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6710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62FDC-F81F-48CA-B22E-3D615F5E8FBD}" type="datetime4">
              <a:rPr lang="en-US">
                <a:solidFill>
                  <a:prstClr val="black"/>
                </a:solidFill>
              </a:rPr>
              <a:pPr>
                <a:defRPr/>
              </a:pPr>
              <a:t>November 21, 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DF987-2897-4BBE-9D29-B72BC12028F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47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657600"/>
            <a:ext cx="7481776" cy="3429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3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4016326"/>
            <a:ext cx="3974592" cy="685800"/>
          </a:xfrm>
        </p:spPr>
        <p:txBody>
          <a:bodyPr/>
          <a:lstStyle>
            <a:lvl1pPr marL="0" indent="0" algn="r">
              <a:buNone/>
              <a:defRPr sz="1400"/>
            </a:lvl1pPr>
            <a:lvl2pPr>
              <a:buNone/>
              <a:defRPr sz="1100"/>
            </a:lvl2pPr>
            <a:lvl3pPr>
              <a:buNone/>
              <a:defRPr sz="900"/>
            </a:lvl3pPr>
            <a:lvl4pPr>
              <a:buNone/>
              <a:defRPr sz="800"/>
            </a:lvl4pPr>
            <a:lvl5pPr>
              <a:buNone/>
              <a:defRPr sz="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05740"/>
            <a:ext cx="7479792" cy="342900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1DFB65-A1AC-44A9-BFC6-9E8B9B0AEF93}" type="datetime4">
              <a:rPr lang="en-US">
                <a:solidFill>
                  <a:prstClr val="black"/>
                </a:solidFill>
              </a:rPr>
              <a:pPr>
                <a:defRPr/>
              </a:pPr>
              <a:t>November 21, 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95D53A-2052-4B24-B961-D9B843F64B1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4414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499554" y="4458852"/>
            <a:ext cx="4939878" cy="69112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1630" tIns="40815" rIns="81630" bIns="40815"/>
          <a:lstStyle>
            <a:extLst/>
          </a:lstStyle>
          <a:p>
            <a:pPr defTabSz="778971">
              <a:defRPr/>
            </a:pPr>
            <a:endParaRPr lang="en-US" sz="1600">
              <a:solidFill>
                <a:prstClr val="white"/>
              </a:solidFill>
              <a:effectLst/>
              <a:latin typeface="Arial" charset="0"/>
            </a:endParaRPr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485979" y="4454533"/>
            <a:ext cx="3689637" cy="699766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81630" tIns="40815" rIns="81630" bIns="40815"/>
          <a:lstStyle/>
          <a:p>
            <a:pPr defTabSz="778971"/>
            <a:endParaRPr lang="ru-RU" sz="1600" smtClean="0">
              <a:solidFill>
                <a:prstClr val="white"/>
              </a:solidFill>
              <a:effectLst/>
              <a:latin typeface="Arial" charset="0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630" tIns="40815" rIns="81630" bIns="40815" anchor="ctr"/>
          <a:lstStyle>
            <a:extLst/>
          </a:lstStyle>
          <a:p>
            <a:pPr algn="ctr" defTabSz="778971">
              <a:defRPr/>
            </a:pPr>
            <a:endParaRPr lang="en-US" sz="1600">
              <a:solidFill>
                <a:prstClr val="white"/>
              </a:solidFill>
              <a:effectLst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4340804"/>
            <a:ext cx="3405509" cy="813288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3451" y="3741808"/>
            <a:ext cx="183261" cy="170622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30" tIns="40815" rIns="81630" bIns="40815" anchor="ctr"/>
          <a:lstStyle>
            <a:extLst/>
          </a:lstStyle>
          <a:p>
            <a:pPr defTabSz="778971">
              <a:defRPr/>
            </a:pPr>
            <a:endParaRPr lang="en-US" sz="1600">
              <a:solidFill>
                <a:prstClr val="white"/>
              </a:solidFill>
              <a:effectLst/>
            </a:endParaRPr>
          </a:p>
        </p:txBody>
      </p:sp>
      <p:sp>
        <p:nvSpPr>
          <p:cNvPr id="10" name="Нашивка 9"/>
          <p:cNvSpPr/>
          <p:nvPr/>
        </p:nvSpPr>
        <p:spPr>
          <a:xfrm>
            <a:off x="8477477" y="3741808"/>
            <a:ext cx="183260" cy="170622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30" tIns="40815" rIns="81630" bIns="40815" anchor="ctr"/>
          <a:lstStyle>
            <a:extLst/>
          </a:lstStyle>
          <a:p>
            <a:pPr defTabSz="778971">
              <a:defRPr/>
            </a:pPr>
            <a:endParaRPr lang="en-US" sz="1600">
              <a:solidFill>
                <a:prstClr val="white"/>
              </a:solidFill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4082551"/>
            <a:ext cx="7162800" cy="486174"/>
          </a:xfrm>
          <a:noFill/>
        </p:spPr>
        <p:txBody>
          <a:bodyPr tIns="0"/>
          <a:lstStyle>
            <a:lvl1pPr marL="0" marR="16326" indent="0" algn="r">
              <a:buNone/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42476"/>
            <a:ext cx="8686800" cy="329184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9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648842"/>
            <a:ext cx="8075432" cy="422004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27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1C60C93-4079-4BEB-99F5-81B0511038A1}" type="datetime4">
              <a:rPr lang="en-US">
                <a:solidFill>
                  <a:prstClr val="white"/>
                </a:solidFill>
              </a:rPr>
              <a:pPr>
                <a:defRPr/>
              </a:pPr>
              <a:t>November 21, 2018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A73DD27-27C9-4C0D-875C-5F2B1809B5E7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7053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554" y="4458852"/>
            <a:ext cx="4939878" cy="69112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1630" tIns="40815" rIns="81630" bIns="40815"/>
          <a:lstStyle>
            <a:extLst/>
          </a:lstStyle>
          <a:p>
            <a:pPr defTabSz="778971">
              <a:defRPr/>
            </a:pPr>
            <a:endParaRPr lang="en-US" sz="1600">
              <a:solidFill>
                <a:prstClr val="black"/>
              </a:solidFill>
              <a:effectLst/>
              <a:latin typeface="Arial" charset="0"/>
            </a:endParaRPr>
          </a:p>
        </p:txBody>
      </p:sp>
      <p:sp>
        <p:nvSpPr>
          <p:cNvPr id="1027" name="Полилиния 11"/>
          <p:cNvSpPr>
            <a:spLocks/>
          </p:cNvSpPr>
          <p:nvPr/>
        </p:nvSpPr>
        <p:spPr bwMode="auto">
          <a:xfrm>
            <a:off x="485979" y="4454533"/>
            <a:ext cx="3689637" cy="699766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81630" tIns="40815" rIns="81630" bIns="40815"/>
          <a:lstStyle/>
          <a:p>
            <a:pPr defTabSz="778971"/>
            <a:endParaRPr lang="ru-RU" sz="1600" smtClean="0">
              <a:solidFill>
                <a:prstClr val="black"/>
              </a:solidFill>
              <a:effectLst/>
              <a:latin typeface="Arial" charset="0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630" tIns="40815" rIns="81630" bIns="40815" anchor="ctr"/>
          <a:lstStyle>
            <a:extLst/>
          </a:lstStyle>
          <a:p>
            <a:pPr algn="ctr" defTabSz="778971">
              <a:defRPr/>
            </a:pPr>
            <a:endParaRPr lang="en-US" sz="1600">
              <a:solidFill>
                <a:prstClr val="white"/>
              </a:solidFill>
              <a:effectLst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4340804"/>
            <a:ext cx="3405509" cy="813288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472" y="206259"/>
            <a:ext cx="8229057" cy="857430"/>
          </a:xfrm>
          <a:prstGeom prst="rect">
            <a:avLst/>
          </a:prstGeom>
        </p:spPr>
        <p:txBody>
          <a:bodyPr vert="horz" lIns="81630" tIns="40815" rIns="81630" bIns="40815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472" y="1111204"/>
            <a:ext cx="8229057" cy="3394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0" tIns="40815" rIns="81630" bIns="408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682" y="4805496"/>
            <a:ext cx="1919480" cy="274291"/>
          </a:xfrm>
          <a:prstGeom prst="rect">
            <a:avLst/>
          </a:prstGeom>
        </p:spPr>
        <p:txBody>
          <a:bodyPr vert="horz" lIns="81630" tIns="40815" rIns="81630" bIns="40815" anchor="b"/>
          <a:lstStyle>
            <a:lvl1pPr algn="l" eaLnBrk="1" latinLnBrk="0" hangingPunct="1">
              <a:defRPr kumimoji="0" sz="900">
                <a:solidFill>
                  <a:schemeClr val="tx1"/>
                </a:solidFill>
              </a:defRPr>
            </a:lvl1pPr>
            <a:extLst/>
          </a:lstStyle>
          <a:p>
            <a:pPr defTabSz="778971">
              <a:defRPr/>
            </a:pPr>
            <a:fld id="{CC2DADC6-C98B-40F8-A1EA-DE191C2F3960}" type="datetime4">
              <a:rPr lang="en-US">
                <a:solidFill>
                  <a:prstClr val="black"/>
                </a:solidFill>
                <a:effectLst/>
                <a:latin typeface="Arial" charset="0"/>
              </a:rPr>
              <a:pPr defTabSz="778971">
                <a:defRPr/>
              </a:pPr>
              <a:t>November 21, 2018</a:t>
            </a:fld>
            <a:endParaRPr lang="en-US">
              <a:solidFill>
                <a:prstClr val="black"/>
              </a:solidFill>
              <a:effectLst/>
              <a:latin typeface="Arial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596" y="4805496"/>
            <a:ext cx="2349801" cy="274291"/>
          </a:xfrm>
          <a:prstGeom prst="rect">
            <a:avLst/>
          </a:prstGeom>
        </p:spPr>
        <p:txBody>
          <a:bodyPr vert="horz" lIns="81630" tIns="40815" rIns="81630" bIns="40815" anchor="b"/>
          <a:lstStyle>
            <a:lvl1pPr algn="r" eaLnBrk="1" latinLnBrk="0" hangingPunct="1">
              <a:defRPr kumimoji="0" sz="900">
                <a:solidFill>
                  <a:schemeClr val="tx1"/>
                </a:solidFill>
              </a:defRPr>
            </a:lvl1pPr>
            <a:extLst/>
          </a:lstStyle>
          <a:p>
            <a:pPr defTabSz="778971">
              <a:defRPr/>
            </a:pPr>
            <a:endParaRPr lang="en-US">
              <a:solidFill>
                <a:prstClr val="black"/>
              </a:solidFill>
              <a:effectLst/>
              <a:latin typeface="Arial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62" y="4805496"/>
            <a:ext cx="366520" cy="274291"/>
          </a:xfrm>
          <a:prstGeom prst="rect">
            <a:avLst/>
          </a:prstGeom>
        </p:spPr>
        <p:txBody>
          <a:bodyPr vert="horz" lIns="81630" tIns="40815" rIns="81630" bIns="40815" anchor="b"/>
          <a:lstStyle>
            <a:lvl1pPr algn="r" eaLnBrk="1" latinLnBrk="0" hangingPunct="1">
              <a:defRPr kumimoji="0" sz="900" b="0">
                <a:solidFill>
                  <a:schemeClr val="tx1"/>
                </a:solidFill>
              </a:defRPr>
            </a:lvl1pPr>
            <a:extLst/>
          </a:lstStyle>
          <a:p>
            <a:pPr defTabSz="778971">
              <a:defRPr/>
            </a:pPr>
            <a:fld id="{5DE1EFB4-23B0-428C-B787-98D3AC29769D}" type="slidenum">
              <a:rPr lang="en-US">
                <a:solidFill>
                  <a:prstClr val="black"/>
                </a:solidFill>
                <a:effectLst/>
                <a:latin typeface="Arial" charset="0"/>
              </a:rPr>
              <a:pPr defTabSz="778971">
                <a:defRPr/>
              </a:pPr>
              <a:t>‹#›</a:t>
            </a:fld>
            <a:endParaRPr lang="en-US">
              <a:solidFill>
                <a:prstClr val="black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84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7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700" b="1">
          <a:solidFill>
            <a:schemeClr val="tx2"/>
          </a:solidFill>
          <a:latin typeface="Lucida Sans Unicode" pitchFamily="34" charset="0"/>
        </a:defRPr>
      </a:lvl5pPr>
      <a:lvl6pPr marL="357805" algn="l" rtl="0" fontAlgn="base">
        <a:spcBef>
          <a:spcPct val="0"/>
        </a:spcBef>
        <a:spcAft>
          <a:spcPct val="0"/>
        </a:spcAft>
        <a:defRPr sz="3700" b="1">
          <a:solidFill>
            <a:schemeClr val="tx2"/>
          </a:solidFill>
          <a:latin typeface="Lucida Sans Unicode" pitchFamily="34" charset="0"/>
        </a:defRPr>
      </a:lvl6pPr>
      <a:lvl7pPr marL="715609" algn="l" rtl="0" fontAlgn="base">
        <a:spcBef>
          <a:spcPct val="0"/>
        </a:spcBef>
        <a:spcAft>
          <a:spcPct val="0"/>
        </a:spcAft>
        <a:defRPr sz="3700" b="1">
          <a:solidFill>
            <a:schemeClr val="tx2"/>
          </a:solidFill>
          <a:latin typeface="Lucida Sans Unicode" pitchFamily="34" charset="0"/>
        </a:defRPr>
      </a:lvl7pPr>
      <a:lvl8pPr marL="1073414" algn="l" rtl="0" fontAlgn="base">
        <a:spcBef>
          <a:spcPct val="0"/>
        </a:spcBef>
        <a:spcAft>
          <a:spcPct val="0"/>
        </a:spcAft>
        <a:defRPr sz="3700" b="1">
          <a:solidFill>
            <a:schemeClr val="tx2"/>
          </a:solidFill>
          <a:latin typeface="Lucida Sans Unicode" pitchFamily="34" charset="0"/>
        </a:defRPr>
      </a:lvl8pPr>
      <a:lvl9pPr marL="1431219" algn="l" rtl="0" fontAlgn="base">
        <a:spcBef>
          <a:spcPct val="0"/>
        </a:spcBef>
        <a:spcAft>
          <a:spcPct val="0"/>
        </a:spcAft>
        <a:defRPr sz="37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25503" indent="-227355" algn="l" rtl="0" eaLnBrk="0" fontAlgn="base" hangingPunct="0">
        <a:spcBef>
          <a:spcPts val="352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4100" indent="-203750" algn="l" rtl="0" eaLnBrk="0" fontAlgn="base" hangingPunct="0">
        <a:spcBef>
          <a:spcPts val="293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66547" indent="-203750" algn="l" rtl="0" eaLnBrk="0" fontAlgn="base" hangingPunct="0">
        <a:spcBef>
          <a:spcPts val="313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019992" indent="-203750" algn="l" rtl="0" eaLnBrk="0" fontAlgn="base" hangingPunct="0">
        <a:spcBef>
          <a:spcPts val="313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223742" indent="-203750" algn="l" rtl="0" eaLnBrk="0" fontAlgn="base" hangingPunct="0">
        <a:spcBef>
          <a:spcPts val="313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8517" indent="-204074" algn="l" rtl="0" eaLnBrk="1" latinLnBrk="0" hangingPunct="1">
        <a:spcBef>
          <a:spcPts val="312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32591" indent="-204074" algn="l" rtl="0" eaLnBrk="1" latinLnBrk="0" hangingPunct="1">
        <a:spcBef>
          <a:spcPts val="312"/>
        </a:spcBef>
        <a:buClr>
          <a:schemeClr val="accent3"/>
        </a:buClr>
        <a:buFont typeface="Wingdings 2"/>
        <a:buChar char="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36665" indent="-204074" algn="l" rtl="0" eaLnBrk="1" latinLnBrk="0" hangingPunct="1">
        <a:spcBef>
          <a:spcPts val="312"/>
        </a:spcBef>
        <a:buClr>
          <a:schemeClr val="accent3"/>
        </a:buClr>
        <a:buFont typeface="Wingdings 2"/>
        <a:buChar char="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739" indent="-204074" algn="l" rtl="0" eaLnBrk="1" latinLnBrk="0" hangingPunct="1">
        <a:spcBef>
          <a:spcPts val="312"/>
        </a:spcBef>
        <a:buClr>
          <a:schemeClr val="accent3"/>
        </a:buClr>
        <a:buFont typeface="Wingdings 2"/>
        <a:buChar char="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8162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8570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83518"/>
            <a:ext cx="7416824" cy="2304256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О практике осуществления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в Калужской области контроля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за расходами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государственных и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муниципальных служащих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931790"/>
            <a:ext cx="7920880" cy="864096"/>
          </a:xfrm>
        </p:spPr>
        <p:txBody>
          <a:bodyPr/>
          <a:lstStyle/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Осин Александр Александрович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i="1" dirty="0" smtClean="0">
                <a:solidFill>
                  <a:schemeClr val="accent1">
                    <a:lumMod val="75000"/>
                  </a:schemeClr>
                </a:solidFill>
              </a:rPr>
              <a:t>заместитель </a:t>
            </a:r>
            <a:r>
              <a:rPr lang="ru-RU" sz="1400" i="1" dirty="0">
                <a:solidFill>
                  <a:schemeClr val="accent1">
                    <a:lumMod val="75000"/>
                  </a:schemeClr>
                </a:solidFill>
              </a:rPr>
              <a:t>начальника отдела </a:t>
            </a:r>
            <a:r>
              <a:rPr lang="ru-RU" sz="1400" i="1" dirty="0" smtClean="0">
                <a:solidFill>
                  <a:schemeClr val="accent1">
                    <a:lumMod val="75000"/>
                  </a:schemeClr>
                </a:solidFill>
              </a:rPr>
              <a:t>по профилактике коррупционных </a:t>
            </a:r>
          </a:p>
          <a:p>
            <a:r>
              <a:rPr lang="ru-RU" sz="1400" i="1" dirty="0" smtClean="0">
                <a:solidFill>
                  <a:schemeClr val="accent1">
                    <a:lumMod val="75000"/>
                  </a:schemeClr>
                </a:solidFill>
              </a:rPr>
              <a:t>правонарушений Администрации Губернатора Калужской области</a:t>
            </a:r>
            <a:endParaRPr lang="ru-RU" sz="1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5940152" y="3873928"/>
            <a:ext cx="2736304" cy="449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0815" tIns="40815" rIns="40815" bIns="40815" numCol="1" anchor="t" anchorCtr="0" compatLnSpc="1">
            <a:prstTxWarp prst="textNoShape">
              <a:avLst/>
            </a:prstTxWarp>
          </a:bodyPr>
          <a:lstStyle>
            <a:lvl1pPr marL="0" marR="57141" indent="0" algn="r" rtl="0" eaLnBrk="0" fontAlgn="base" hangingPunct="0">
              <a:spcBef>
                <a:spcPts val="352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08148" indent="0" algn="ctr" rtl="0" eaLnBrk="0" fontAlgn="base" hangingPunct="0">
              <a:spcBef>
                <a:spcPts val="293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6296" indent="0" algn="ctr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None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4443" indent="0" algn="ctr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591" indent="0" algn="ctr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0739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8887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035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5183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1800" b="1" dirty="0" smtClean="0">
                <a:solidFill>
                  <a:schemeClr val="bg1"/>
                </a:solidFill>
                <a:effectLst/>
              </a:rPr>
              <a:t>27-28 ноября 2018 г.</a:t>
            </a:r>
            <a:endParaRPr lang="ru-RU" sz="1800" b="1" dirty="0">
              <a:solidFill>
                <a:schemeClr val="bg1"/>
              </a:solidFill>
              <a:effectLst/>
            </a:endParaRPr>
          </a:p>
        </p:txBody>
      </p:sp>
      <p:pic>
        <p:nvPicPr>
          <p:cNvPr id="1026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13" y="154347"/>
            <a:ext cx="461823" cy="52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228363" y="677761"/>
            <a:ext cx="1152128" cy="59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0815" tIns="40815" rIns="40815" bIns="40815" numCol="1" anchor="t" anchorCtr="0" compatLnSpc="1">
            <a:prstTxWarp prst="textNoShape">
              <a:avLst/>
            </a:prstTxWarp>
          </a:bodyPr>
          <a:lstStyle>
            <a:lvl1pPr marL="0" marR="57141" indent="0" algn="r" rtl="0" eaLnBrk="0" fontAlgn="base" hangingPunct="0">
              <a:spcBef>
                <a:spcPts val="352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08148" indent="0" algn="ctr" rtl="0" eaLnBrk="0" fontAlgn="base" hangingPunct="0">
              <a:spcBef>
                <a:spcPts val="293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6296" indent="0" algn="ctr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None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4443" indent="0" algn="ctr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591" indent="0" algn="ctr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0739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8887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035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5183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8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Администрация Губернатора Калужской области</a:t>
            </a:r>
          </a:p>
          <a:p>
            <a:endParaRPr lang="ru-RU" sz="16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3356386" y="4485943"/>
            <a:ext cx="2736304" cy="39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0815" tIns="40815" rIns="40815" bIns="40815" numCol="1" anchor="t" anchorCtr="0" compatLnSpc="1">
            <a:prstTxWarp prst="textNoShape">
              <a:avLst/>
            </a:prstTxWarp>
          </a:bodyPr>
          <a:lstStyle>
            <a:lvl1pPr marL="0" marR="57141" indent="0" algn="r" rtl="0" eaLnBrk="0" fontAlgn="base" hangingPunct="0">
              <a:spcBef>
                <a:spcPts val="352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08148" indent="0" algn="ctr" rtl="0" eaLnBrk="0" fontAlgn="base" hangingPunct="0">
              <a:spcBef>
                <a:spcPts val="293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6296" indent="0" algn="ctr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None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4443" indent="0" algn="ctr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591" indent="0" algn="ctr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0739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8887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035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5183" indent="0" algn="ctr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1400" b="1" dirty="0" smtClean="0">
                <a:solidFill>
                  <a:schemeClr val="bg1"/>
                </a:solidFill>
                <a:effectLst/>
              </a:rPr>
              <a:t>г. Москва</a:t>
            </a:r>
            <a:endParaRPr lang="ru-RU" sz="1800" b="1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5101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Законодательство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о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контроле за расходами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108809"/>
            <a:ext cx="3987367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662" y="1108810"/>
            <a:ext cx="4176338" cy="3479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72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1065653"/>
              </p:ext>
            </p:extLst>
          </p:nvPr>
        </p:nvGraphicFramePr>
        <p:xfrm>
          <a:off x="899592" y="1419622"/>
          <a:ext cx="7200800" cy="33375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448272"/>
                <a:gridCol w="1152128"/>
                <a:gridCol w="2448272"/>
                <a:gridCol w="1152128"/>
              </a:tblGrid>
              <a:tr h="53893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Месяц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Кол-во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Месяц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Кол-во</a:t>
                      </a:r>
                      <a:endParaRPr lang="ru-RU" sz="2000" dirty="0"/>
                    </a:p>
                  </a:txBody>
                  <a:tcPr anchor="ctr"/>
                </a:tc>
              </a:tr>
              <a:tr h="461948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Январь 2018 г.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3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Июнь 2018 г.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10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</a:tr>
              <a:tr h="461948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Февраль 2018 г.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Июль 2018 г.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26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</a:tr>
              <a:tr h="461948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Март 2018 г.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5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Август 2018 г.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5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</a:tr>
              <a:tr h="461948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Апрель 2018 г.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3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Сентябрь 2018 г.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6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</a:tr>
              <a:tr h="461948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Май 2018 г.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8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Октябрь 2018 г.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1750" dist="25400" dir="5400000" algn="tl" rotWithShape="0">
                              <a:srgbClr val="000000">
                                <a:alpha val="25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  <a:endParaRPr kumimoji="0" lang="ru-RU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1750" dist="25400" dir="5400000" algn="tl" rotWithShape="0">
                            <a:srgbClr val="000000">
                              <a:alpha val="25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ctr"/>
                </a:tc>
              </a:tr>
              <a:tr h="488841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Всего:</a:t>
                      </a:r>
                      <a:endParaRPr kumimoji="0" lang="ru-RU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69 материалов</a:t>
                      </a:r>
                      <a:endParaRPr kumimoji="0" lang="ru-RU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9502"/>
            <a:ext cx="8229057" cy="85743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Динамика поступления материалов 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о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контроле за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расходами в 2018 г.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4107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624282"/>
              </p:ext>
            </p:extLst>
          </p:nvPr>
        </p:nvGraphicFramePr>
        <p:xfrm>
          <a:off x="457200" y="11112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9502"/>
            <a:ext cx="8229057" cy="8574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Основные этапы контроля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за расходами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740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EB4690-3850-4F4D-A1C9-3DC87A68EF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B6EB4690-3850-4F4D-A1C9-3DC87A68EF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91F857-8B96-469F-8210-46DCA62EF1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5F91F857-8B96-469F-8210-46DCA62EF1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8FE496-48BE-45B1-865D-C3BDF1E9C3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4">
                                            <p:graphicEl>
                                              <a:dgm id="{5A8FE496-48BE-45B1-865D-C3BDF1E9C3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EFCAA5-9106-4FF7-8282-9E5C8350F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4CEFCAA5-9106-4FF7-8282-9E5C8350F8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1FBA2E-97E2-4307-919F-58433AED9D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0"/>
                                        <p:tgtEl>
                                          <p:spTgt spid="4">
                                            <p:graphicEl>
                                              <a:dgm id="{C01FBA2E-97E2-4307-919F-58433AED9D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94D196-C2F6-407B-97AF-5CC7EC8518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8894D196-C2F6-407B-97AF-5CC7EC8518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1DBFEC-6AF2-481A-9BB3-EF595F659B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500"/>
                                        <p:tgtEl>
                                          <p:spTgt spid="4">
                                            <p:graphicEl>
                                              <a:dgm id="{9F1DBFEC-6AF2-481A-9BB3-EF595F659B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Niso\2018\2. События_2018\14. Совещ_Москва_27-28.11.2018\Доля_муниц служащие_круг_оранж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563" y="1057337"/>
            <a:ext cx="3346450" cy="324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Niso\2018\2. События_2018\14. Совещ_Москва_27-28.11.2018\Доля_госслужащие_круг_оранж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00" y="1074378"/>
            <a:ext cx="3149600" cy="318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Доля лиц, в отношении которых осуществлен контроль за расходами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376322" y="4178320"/>
            <a:ext cx="3537124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0" tIns="40815" rIns="81630" bIns="40815" numCol="1" anchor="t" anchorCtr="0" compatLnSpc="1">
            <a:prstTxWarp prst="textNoShape">
              <a:avLst/>
            </a:prstTxWarp>
          </a:bodyPr>
          <a:lstStyle>
            <a:lvl1pPr marL="325503" indent="-227355" algn="l" rtl="0" eaLnBrk="0" fontAlgn="base" hangingPunct="0">
              <a:spcBef>
                <a:spcPts val="352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4100" indent="-203750" algn="l" rtl="0" eaLnBrk="0" fontAlgn="base" hangingPunct="0">
              <a:spcBef>
                <a:spcPts val="293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6547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19992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23742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8517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32591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6665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40739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98148" indent="0" algn="ctr">
              <a:buNone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Государственные служащие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5136563" y="4177787"/>
            <a:ext cx="3456384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0" tIns="40815" rIns="81630" bIns="40815" numCol="1" anchor="t" anchorCtr="0" compatLnSpc="1">
            <a:prstTxWarp prst="textNoShape">
              <a:avLst/>
            </a:prstTxWarp>
          </a:bodyPr>
          <a:lstStyle>
            <a:lvl1pPr marL="325503" indent="-227355" algn="l" rtl="0" eaLnBrk="0" fontAlgn="base" hangingPunct="0">
              <a:spcBef>
                <a:spcPts val="352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4100" indent="-203750" algn="l" rtl="0" eaLnBrk="0" fontAlgn="base" hangingPunct="0">
              <a:spcBef>
                <a:spcPts val="293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6547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19992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23742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8517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32591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6665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40739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98148" indent="0" algn="ctr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Муниципальные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служащие</a:t>
            </a: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 bwMode="auto">
          <a:xfrm>
            <a:off x="1043608" y="2211710"/>
            <a:ext cx="165618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0" tIns="40815" rIns="81630" bIns="40815" numCol="1" anchor="t" anchorCtr="0" compatLnSpc="1">
            <a:prstTxWarp prst="textNoShape">
              <a:avLst/>
            </a:prstTxWarp>
          </a:bodyPr>
          <a:lstStyle>
            <a:lvl1pPr marL="325503" indent="-227355" algn="l" rtl="0" eaLnBrk="0" fontAlgn="base" hangingPunct="0">
              <a:spcBef>
                <a:spcPts val="352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4100" indent="-203750" algn="l" rtl="0" eaLnBrk="0" fontAlgn="base" hangingPunct="0">
              <a:spcBef>
                <a:spcPts val="293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6547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19992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23742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8517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32591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6665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40739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98148" indent="0" algn="ctr">
              <a:buNone/>
            </a:pPr>
            <a:endParaRPr lang="ru-RU" sz="600" b="1" dirty="0" smtClean="0">
              <a:solidFill>
                <a:schemeClr val="accent1">
                  <a:lumMod val="75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98148" indent="0" algn="ctr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4,2%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 bwMode="auto">
          <a:xfrm>
            <a:off x="5940152" y="2211710"/>
            <a:ext cx="165618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0" tIns="40815" rIns="81630" bIns="40815" numCol="1" anchor="t" anchorCtr="0" compatLnSpc="1">
            <a:prstTxWarp prst="textNoShape">
              <a:avLst/>
            </a:prstTxWarp>
          </a:bodyPr>
          <a:lstStyle>
            <a:lvl1pPr marL="325503" indent="-227355" algn="l" rtl="0" eaLnBrk="0" fontAlgn="base" hangingPunct="0">
              <a:spcBef>
                <a:spcPts val="352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4100" indent="-203750" algn="l" rtl="0" eaLnBrk="0" fontAlgn="base" hangingPunct="0">
              <a:spcBef>
                <a:spcPts val="293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6547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19992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23742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8517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32591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6665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40739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98148" indent="0" algn="ctr">
              <a:buNone/>
            </a:pPr>
            <a:endParaRPr lang="ru-RU" sz="600" b="1" dirty="0" smtClean="0">
              <a:solidFill>
                <a:schemeClr val="accent1">
                  <a:lumMod val="75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98148" indent="0" algn="ctr">
              <a:buNone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,2%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C:\Niso\2018\2. События_2018\14. Совещ_Москва_27-28.11.2018\Легенда_служащие_оранж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215" y="2067695"/>
            <a:ext cx="181669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17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4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0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4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6280563"/>
              </p:ext>
            </p:extLst>
          </p:nvPr>
        </p:nvGraphicFramePr>
        <p:xfrm>
          <a:off x="457200" y="915566"/>
          <a:ext cx="82296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29057" cy="8574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Результаты 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контроля за расходами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28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F328A1-BB69-438E-977E-4FB917867D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4">
                                            <p:graphicEl>
                                              <a:dgm id="{DEF328A1-BB69-438E-977E-4FB917867D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1985ED-6E25-425D-82CD-93D7A75FA5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4">
                                            <p:graphicEl>
                                              <a:dgm id="{741985ED-6E25-425D-82CD-93D7A75FA5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893CD2-135E-4F8D-8CCC-E428993EE6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750"/>
                                        <p:tgtEl>
                                          <p:spTgt spid="4">
                                            <p:graphicEl>
                                              <a:dgm id="{6A893CD2-135E-4F8D-8CCC-E428993EE6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EC216D-CFC8-4F44-85FC-5F826B9DA8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7CEC216D-CFC8-4F44-85FC-5F826B9DA8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EE9BEA-E9A4-4CCC-AEBA-ABF791C8A1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4">
                                            <p:graphicEl>
                                              <a:dgm id="{34EE9BEA-E9A4-4CCC-AEBA-ABF791C8A1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4797BF-1165-49B4-ADFB-917C364307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CB4797BF-1165-49B4-ADFB-917C364307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441003-F757-4FA6-BD50-BF6C5076E5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6000"/>
                                        <p:tgtEl>
                                          <p:spTgt spid="4">
                                            <p:graphicEl>
                                              <a:dgm id="{72441003-F757-4FA6-BD50-BF6C5076E5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3631" y="1555500"/>
            <a:ext cx="7344816" cy="857430"/>
          </a:xfrm>
        </p:spPr>
        <p:txBody>
          <a:bodyPr>
            <a:noAutofit/>
          </a:bodyPr>
          <a:lstStyle/>
          <a:p>
            <a:pPr algn="ctr"/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Благодарим за внимание!</a:t>
            </a:r>
            <a:endParaRPr lang="ru-RU" sz="4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009463" y="195486"/>
            <a:ext cx="0" cy="43924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43631" y="2859782"/>
            <a:ext cx="820891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Объект 1"/>
          <p:cNvSpPr txBox="1">
            <a:spLocks/>
          </p:cNvSpPr>
          <p:nvPr/>
        </p:nvSpPr>
        <p:spPr bwMode="auto">
          <a:xfrm>
            <a:off x="323528" y="3003798"/>
            <a:ext cx="752132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0" tIns="40815" rIns="81630" bIns="40815" numCol="1" anchor="t" anchorCtr="0" compatLnSpc="1">
            <a:prstTxWarp prst="textNoShape">
              <a:avLst/>
            </a:prstTxWarp>
          </a:bodyPr>
          <a:lstStyle>
            <a:lvl1pPr marL="325503" indent="-227355" algn="l" rtl="0" eaLnBrk="0" fontAlgn="base" hangingPunct="0">
              <a:spcBef>
                <a:spcPts val="352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4100" indent="-203750" algn="l" rtl="0" eaLnBrk="0" fontAlgn="base" hangingPunct="0">
              <a:spcBef>
                <a:spcPts val="293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6547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19992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23742" indent="-203750" algn="l" rtl="0" eaLnBrk="0" fontAlgn="base" hangingPunct="0">
              <a:spcBef>
                <a:spcPts val="313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8517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32591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36665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40739" indent="-204074" algn="l" rtl="0" eaLnBrk="1" latinLnBrk="0" hangingPunct="1">
              <a:spcBef>
                <a:spcPts val="312"/>
              </a:spcBef>
              <a:buClr>
                <a:schemeClr val="accent3"/>
              </a:buClr>
              <a:buFont typeface="Wingdings 2"/>
              <a:buChar char="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98148" indent="0" algn="r">
              <a:buNone/>
            </a:pPr>
            <a:r>
              <a:rPr lang="ru-RU" sz="1800" dirty="0" smtClean="0">
                <a:effectLst/>
              </a:rPr>
              <a:t>Отдел по профилактике </a:t>
            </a:r>
          </a:p>
          <a:p>
            <a:pPr marL="98148" indent="0" algn="r">
              <a:buNone/>
            </a:pPr>
            <a:r>
              <a:rPr lang="ru-RU" sz="1800" dirty="0" smtClean="0">
                <a:effectLst/>
              </a:rPr>
              <a:t>коррупционных правонарушений </a:t>
            </a:r>
          </a:p>
          <a:p>
            <a:pPr marL="98148" indent="0" algn="r">
              <a:buNone/>
            </a:pPr>
            <a:r>
              <a:rPr lang="ru-RU" sz="1800" dirty="0" smtClean="0">
                <a:effectLst/>
              </a:rPr>
              <a:t>Администрации Губернатора Калужской области</a:t>
            </a:r>
          </a:p>
          <a:p>
            <a:pPr marL="98148" indent="0" algn="r">
              <a:buNone/>
            </a:pPr>
            <a:endParaRPr lang="ru-RU" sz="1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7323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/>
      <p:bldP spid="6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4378</TotalTime>
  <Words>162</Words>
  <Application>Microsoft Office PowerPoint</Application>
  <PresentationFormat>Экран (16:9)</PresentationFormat>
  <Paragraphs>56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О практике осуществления  в Калужской области контроля за расходами государственных и муниципальных служащих</vt:lpstr>
      <vt:lpstr>Законодательство  о контроле за расходами</vt:lpstr>
      <vt:lpstr>Динамика поступления материалов  о контроле за расходами в 2018 г.</vt:lpstr>
      <vt:lpstr>Основные этапы контроля за расходами</vt:lpstr>
      <vt:lpstr>Доля лиц, в отношении которых осуществлен контроль за расходами</vt:lpstr>
      <vt:lpstr>Результаты контроля за расходами </vt:lpstr>
      <vt:lpstr>Благодарим за внимание!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Proskurnin</dc:creator>
  <cp:lastModifiedBy>Осин Александр Александрович</cp:lastModifiedBy>
  <cp:revision>297</cp:revision>
  <cp:lastPrinted>2018-11-09T09:48:42Z</cp:lastPrinted>
  <dcterms:created xsi:type="dcterms:W3CDTF">2003-01-16T13:15:37Z</dcterms:created>
  <dcterms:modified xsi:type="dcterms:W3CDTF">2018-11-21T05:33:02Z</dcterms:modified>
</cp:coreProperties>
</file>