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446" r:id="rId2"/>
    <p:sldId id="456" r:id="rId3"/>
    <p:sldId id="457" r:id="rId4"/>
    <p:sldId id="451" r:id="rId5"/>
    <p:sldId id="4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1582" autoAdjust="0"/>
  </p:normalViewPr>
  <p:slideViewPr>
    <p:cSldViewPr>
      <p:cViewPr varScale="1">
        <p:scale>
          <a:sx n="106" d="100"/>
          <a:sy n="106" d="100"/>
        </p:scale>
        <p:origin x="1722" y="96"/>
      </p:cViewPr>
      <p:guideLst/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587D20-9F7E-472F-8901-5B9C9370CA63}" type="doc">
      <dgm:prSet loTypeId="urn:microsoft.com/office/officeart/2008/layout/PictureAccent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7D3BB5-0789-4C1F-94B9-3B897462BF5A}">
      <dgm:prSet phldrT="[Текст]"/>
      <dgm:spPr/>
      <dgm:t>
        <a:bodyPr/>
        <a:lstStyle/>
        <a:p>
          <a:r>
            <a:rPr lang="ru-RU" dirty="0" smtClean="0"/>
            <a:t>Закон Пермского края от 11.11.2013 N 239-ПК «О контроле за соответствием расходов лиц, замещающих … и иных лиц их доходам»</a:t>
          </a:r>
          <a:endParaRPr lang="ru-RU" dirty="0"/>
        </a:p>
      </dgm:t>
    </dgm:pt>
    <dgm:pt modelId="{0367B02A-03CC-4F05-895F-E9E44E5132B2}" type="parTrans" cxnId="{864153ED-2033-4DAB-8BD3-D837FAC47542}">
      <dgm:prSet/>
      <dgm:spPr/>
      <dgm:t>
        <a:bodyPr/>
        <a:lstStyle/>
        <a:p>
          <a:endParaRPr lang="ru-RU"/>
        </a:p>
      </dgm:t>
    </dgm:pt>
    <dgm:pt modelId="{D1E370A4-7CDC-438D-A48B-550C243D39A1}" type="sibTrans" cxnId="{864153ED-2033-4DAB-8BD3-D837FAC47542}">
      <dgm:prSet/>
      <dgm:spPr/>
      <dgm:t>
        <a:bodyPr/>
        <a:lstStyle/>
        <a:p>
          <a:endParaRPr lang="ru-RU"/>
        </a:p>
      </dgm:t>
    </dgm:pt>
    <dgm:pt modelId="{625F1F71-F7DA-4C8E-9F00-A41477B7034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u="sng" dirty="0" smtClean="0"/>
            <a:t>Источники</a:t>
          </a:r>
          <a:r>
            <a:rPr lang="ru-RU" sz="2000" dirty="0" smtClean="0"/>
            <a:t> получения средств, за счет которых она была совершена, </a:t>
          </a:r>
          <a:r>
            <a:rPr lang="ru-RU" sz="2000" u="sng" dirty="0" smtClean="0"/>
            <a:t>подтверждаются документально</a:t>
          </a:r>
          <a:r>
            <a:rPr lang="ru-RU" sz="2000" dirty="0" smtClean="0"/>
            <a:t>.</a:t>
          </a:r>
          <a:endParaRPr lang="ru-RU" sz="2000" dirty="0"/>
        </a:p>
      </dgm:t>
    </dgm:pt>
    <dgm:pt modelId="{197D9D37-3E56-4A4F-AD21-45B890F45FD1}" type="parTrans" cxnId="{C8E17A26-3991-4D81-AEBC-973504D2B438}">
      <dgm:prSet/>
      <dgm:spPr/>
      <dgm:t>
        <a:bodyPr/>
        <a:lstStyle/>
        <a:p>
          <a:endParaRPr lang="ru-RU"/>
        </a:p>
      </dgm:t>
    </dgm:pt>
    <dgm:pt modelId="{A9BB0354-D727-4EBE-AAD5-9D0C2780B9CE}" type="sibTrans" cxnId="{C8E17A26-3991-4D81-AEBC-973504D2B438}">
      <dgm:prSet/>
      <dgm:spPr/>
      <dgm:t>
        <a:bodyPr/>
        <a:lstStyle/>
        <a:p>
          <a:endParaRPr lang="ru-RU"/>
        </a:p>
      </dgm:t>
    </dgm:pt>
    <dgm:pt modelId="{02E9FEAE-152E-4C91-A60F-6CC2649E227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spcAft>
              <a:spcPts val="0"/>
            </a:spcAft>
          </a:pPr>
          <a:r>
            <a:rPr lang="ru-RU" sz="1800" u="sng" dirty="0" smtClean="0"/>
            <a:t>Администрация губернатора осуществляет контроль в отношении </a:t>
          </a:r>
        </a:p>
        <a:p>
          <a:pPr algn="l">
            <a:spcAft>
              <a:spcPts val="0"/>
            </a:spcAft>
          </a:pPr>
          <a:r>
            <a:rPr lang="ru-RU" sz="1800" dirty="0" smtClean="0"/>
            <a:t>- государственных гражданских служащих (члены Правительства);</a:t>
          </a:r>
        </a:p>
        <a:p>
          <a:pPr algn="l">
            <a:spcAft>
              <a:spcPts val="0"/>
            </a:spcAft>
          </a:pPr>
          <a:r>
            <a:rPr lang="ru-RU" sz="1800" dirty="0" smtClean="0"/>
            <a:t>- ЛЗГД;</a:t>
          </a:r>
        </a:p>
        <a:p>
          <a:pPr algn="l">
            <a:spcAft>
              <a:spcPts val="0"/>
            </a:spcAft>
          </a:pPr>
          <a:r>
            <a:rPr lang="ru-RU" sz="1800" dirty="0" smtClean="0"/>
            <a:t>- муниципальных служащих;</a:t>
          </a:r>
        </a:p>
        <a:p>
          <a:pPr algn="l">
            <a:spcAft>
              <a:spcPts val="0"/>
            </a:spcAft>
          </a:pPr>
          <a:r>
            <a:rPr lang="ru-RU" sz="1800" dirty="0" smtClean="0"/>
            <a:t>- ЛЗМД.</a:t>
          </a:r>
          <a:endParaRPr lang="ru-RU" sz="1800" dirty="0"/>
        </a:p>
      </dgm:t>
    </dgm:pt>
    <dgm:pt modelId="{76CE7D3F-371A-4F89-B8C7-E4ED2FC08540}" type="parTrans" cxnId="{09D1B559-0A4E-4FA1-BA8C-2678D1E276E8}">
      <dgm:prSet/>
      <dgm:spPr/>
      <dgm:t>
        <a:bodyPr/>
        <a:lstStyle/>
        <a:p>
          <a:endParaRPr lang="ru-RU"/>
        </a:p>
      </dgm:t>
    </dgm:pt>
    <dgm:pt modelId="{B7231973-86B6-441A-A2FB-6638F980E2BC}" type="sibTrans" cxnId="{09D1B559-0A4E-4FA1-BA8C-2678D1E276E8}">
      <dgm:prSet/>
      <dgm:spPr/>
      <dgm:t>
        <a:bodyPr/>
        <a:lstStyle/>
        <a:p>
          <a:endParaRPr lang="ru-RU"/>
        </a:p>
      </dgm:t>
    </dgm:pt>
    <dgm:pt modelId="{82AB6256-C6E7-430C-8797-8B9E615DB92D}" type="pres">
      <dgm:prSet presAssocID="{08587D20-9F7E-472F-8901-5B9C9370CA63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E76BABC9-4540-429D-ABEE-DC9013BB61A2}" type="pres">
      <dgm:prSet presAssocID="{0E7D3BB5-0789-4C1F-94B9-3B897462BF5A}" presName="root" presStyleCnt="0">
        <dgm:presLayoutVars>
          <dgm:chMax/>
          <dgm:chPref val="4"/>
        </dgm:presLayoutVars>
      </dgm:prSet>
      <dgm:spPr/>
    </dgm:pt>
    <dgm:pt modelId="{51E3EAF6-74E4-4AE2-82EC-058959DCDD8A}" type="pres">
      <dgm:prSet presAssocID="{0E7D3BB5-0789-4C1F-94B9-3B897462BF5A}" presName="rootComposite" presStyleCnt="0">
        <dgm:presLayoutVars/>
      </dgm:prSet>
      <dgm:spPr/>
    </dgm:pt>
    <dgm:pt modelId="{AB0666DA-FD14-4335-8613-AC2715ECD4D3}" type="pres">
      <dgm:prSet presAssocID="{0E7D3BB5-0789-4C1F-94B9-3B897462BF5A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7A6988C0-CB72-4888-89EE-3AACC7EB7CCD}" type="pres">
      <dgm:prSet presAssocID="{0E7D3BB5-0789-4C1F-94B9-3B897462BF5A}" presName="childShape" presStyleCnt="0">
        <dgm:presLayoutVars>
          <dgm:chMax val="0"/>
          <dgm:chPref val="0"/>
        </dgm:presLayoutVars>
      </dgm:prSet>
      <dgm:spPr/>
    </dgm:pt>
    <dgm:pt modelId="{3C3AA320-8DC2-4DD1-87F3-FEF68AADFB02}" type="pres">
      <dgm:prSet presAssocID="{625F1F71-F7DA-4C8E-9F00-A41477B70343}" presName="childComposite" presStyleCnt="0">
        <dgm:presLayoutVars>
          <dgm:chMax val="0"/>
          <dgm:chPref val="0"/>
        </dgm:presLayoutVars>
      </dgm:prSet>
      <dgm:spPr/>
    </dgm:pt>
    <dgm:pt modelId="{E6BE41B5-6042-46BE-BD9E-DBCCC6B43479}" type="pres">
      <dgm:prSet presAssocID="{625F1F71-F7DA-4C8E-9F00-A41477B70343}" presName="Image" presStyleLbl="node1" presStyleIdx="0" presStyleCnt="2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effectLst/>
      </dgm:spPr>
    </dgm:pt>
    <dgm:pt modelId="{D5D7B3CA-5658-47D3-BA9E-7630EFEFA7B1}" type="pres">
      <dgm:prSet presAssocID="{625F1F71-F7DA-4C8E-9F00-A41477B70343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C8E211-907F-466E-AD2F-236D361A2330}" type="pres">
      <dgm:prSet presAssocID="{02E9FEAE-152E-4C91-A60F-6CC2649E2274}" presName="childComposite" presStyleCnt="0">
        <dgm:presLayoutVars>
          <dgm:chMax val="0"/>
          <dgm:chPref val="0"/>
        </dgm:presLayoutVars>
      </dgm:prSet>
      <dgm:spPr/>
    </dgm:pt>
    <dgm:pt modelId="{AF9250D1-D964-48DB-A4D4-8601BA3849C8}" type="pres">
      <dgm:prSet presAssocID="{02E9FEAE-152E-4C91-A60F-6CC2649E2274}" presName="Image" presStyleLbl="node1" presStyleIdx="1" presStyleCnt="2" custScaleY="131644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1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</dgm:spPr>
    </dgm:pt>
    <dgm:pt modelId="{108FF5B8-A482-4DD9-B7F8-A126F7D7E1CB}" type="pres">
      <dgm:prSet presAssocID="{02E9FEAE-152E-4C91-A60F-6CC2649E2274}" presName="childText" presStyleLbl="lnNode1" presStyleIdx="1" presStyleCnt="2" custScaleY="140971" custLinFactNeighborX="-900" custLinFactNeighborY="-12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8753C4-9D1E-4A89-9109-81CD4AA6840F}" type="presOf" srcId="{625F1F71-F7DA-4C8E-9F00-A41477B70343}" destId="{D5D7B3CA-5658-47D3-BA9E-7630EFEFA7B1}" srcOrd="0" destOrd="0" presId="urn:microsoft.com/office/officeart/2008/layout/PictureAccentList"/>
    <dgm:cxn modelId="{C8E17A26-3991-4D81-AEBC-973504D2B438}" srcId="{0E7D3BB5-0789-4C1F-94B9-3B897462BF5A}" destId="{625F1F71-F7DA-4C8E-9F00-A41477B70343}" srcOrd="0" destOrd="0" parTransId="{197D9D37-3E56-4A4F-AD21-45B890F45FD1}" sibTransId="{A9BB0354-D727-4EBE-AAD5-9D0C2780B9CE}"/>
    <dgm:cxn modelId="{652A14B4-0D86-454F-AC89-27B95B64040D}" type="presOf" srcId="{08587D20-9F7E-472F-8901-5B9C9370CA63}" destId="{82AB6256-C6E7-430C-8797-8B9E615DB92D}" srcOrd="0" destOrd="0" presId="urn:microsoft.com/office/officeart/2008/layout/PictureAccentList"/>
    <dgm:cxn modelId="{0D477744-3D46-41C4-9FA9-03A86ED468F6}" type="presOf" srcId="{02E9FEAE-152E-4C91-A60F-6CC2649E2274}" destId="{108FF5B8-A482-4DD9-B7F8-A126F7D7E1CB}" srcOrd="0" destOrd="0" presId="urn:microsoft.com/office/officeart/2008/layout/PictureAccentList"/>
    <dgm:cxn modelId="{09D1B559-0A4E-4FA1-BA8C-2678D1E276E8}" srcId="{0E7D3BB5-0789-4C1F-94B9-3B897462BF5A}" destId="{02E9FEAE-152E-4C91-A60F-6CC2649E2274}" srcOrd="1" destOrd="0" parTransId="{76CE7D3F-371A-4F89-B8C7-E4ED2FC08540}" sibTransId="{B7231973-86B6-441A-A2FB-6638F980E2BC}"/>
    <dgm:cxn modelId="{7865C653-0C05-4053-A86E-F3A57DE58FE2}" type="presOf" srcId="{0E7D3BB5-0789-4C1F-94B9-3B897462BF5A}" destId="{AB0666DA-FD14-4335-8613-AC2715ECD4D3}" srcOrd="0" destOrd="0" presId="urn:microsoft.com/office/officeart/2008/layout/PictureAccentList"/>
    <dgm:cxn modelId="{864153ED-2033-4DAB-8BD3-D837FAC47542}" srcId="{08587D20-9F7E-472F-8901-5B9C9370CA63}" destId="{0E7D3BB5-0789-4C1F-94B9-3B897462BF5A}" srcOrd="0" destOrd="0" parTransId="{0367B02A-03CC-4F05-895F-E9E44E5132B2}" sibTransId="{D1E370A4-7CDC-438D-A48B-550C243D39A1}"/>
    <dgm:cxn modelId="{74C6E427-36DF-4B9A-B8B6-47AD027756C1}" type="presParOf" srcId="{82AB6256-C6E7-430C-8797-8B9E615DB92D}" destId="{E76BABC9-4540-429D-ABEE-DC9013BB61A2}" srcOrd="0" destOrd="0" presId="urn:microsoft.com/office/officeart/2008/layout/PictureAccentList"/>
    <dgm:cxn modelId="{7A001BB1-8AA3-45D2-B298-88319C833E05}" type="presParOf" srcId="{E76BABC9-4540-429D-ABEE-DC9013BB61A2}" destId="{51E3EAF6-74E4-4AE2-82EC-058959DCDD8A}" srcOrd="0" destOrd="0" presId="urn:microsoft.com/office/officeart/2008/layout/PictureAccentList"/>
    <dgm:cxn modelId="{9B8B1351-C34B-4942-B5D7-EBE058D0F648}" type="presParOf" srcId="{51E3EAF6-74E4-4AE2-82EC-058959DCDD8A}" destId="{AB0666DA-FD14-4335-8613-AC2715ECD4D3}" srcOrd="0" destOrd="0" presId="urn:microsoft.com/office/officeart/2008/layout/PictureAccentList"/>
    <dgm:cxn modelId="{01FEBEE5-E33E-4227-9F4F-94C7A472A452}" type="presParOf" srcId="{E76BABC9-4540-429D-ABEE-DC9013BB61A2}" destId="{7A6988C0-CB72-4888-89EE-3AACC7EB7CCD}" srcOrd="1" destOrd="0" presId="urn:microsoft.com/office/officeart/2008/layout/PictureAccentList"/>
    <dgm:cxn modelId="{BF463B50-DBCD-4494-9FA6-53D474EC08D4}" type="presParOf" srcId="{7A6988C0-CB72-4888-89EE-3AACC7EB7CCD}" destId="{3C3AA320-8DC2-4DD1-87F3-FEF68AADFB02}" srcOrd="0" destOrd="0" presId="urn:microsoft.com/office/officeart/2008/layout/PictureAccentList"/>
    <dgm:cxn modelId="{72E1F159-F5F0-4D5A-9212-142C2CFA3DD6}" type="presParOf" srcId="{3C3AA320-8DC2-4DD1-87F3-FEF68AADFB02}" destId="{E6BE41B5-6042-46BE-BD9E-DBCCC6B43479}" srcOrd="0" destOrd="0" presId="urn:microsoft.com/office/officeart/2008/layout/PictureAccentList"/>
    <dgm:cxn modelId="{B3FA6D4A-47E6-49E3-AF00-725F8809CD5D}" type="presParOf" srcId="{3C3AA320-8DC2-4DD1-87F3-FEF68AADFB02}" destId="{D5D7B3CA-5658-47D3-BA9E-7630EFEFA7B1}" srcOrd="1" destOrd="0" presId="urn:microsoft.com/office/officeart/2008/layout/PictureAccentList"/>
    <dgm:cxn modelId="{43CE4EB4-DEDE-451B-BD04-0201C4CEB73F}" type="presParOf" srcId="{7A6988C0-CB72-4888-89EE-3AACC7EB7CCD}" destId="{CAC8E211-907F-466E-AD2F-236D361A2330}" srcOrd="1" destOrd="0" presId="urn:microsoft.com/office/officeart/2008/layout/PictureAccentList"/>
    <dgm:cxn modelId="{D9EF91CD-23F9-486B-8AD3-241317EF2024}" type="presParOf" srcId="{CAC8E211-907F-466E-AD2F-236D361A2330}" destId="{AF9250D1-D964-48DB-A4D4-8601BA3849C8}" srcOrd="0" destOrd="0" presId="urn:microsoft.com/office/officeart/2008/layout/PictureAccentList"/>
    <dgm:cxn modelId="{81A780BE-D875-4243-952D-854690FBBB23}" type="presParOf" srcId="{CAC8E211-907F-466E-AD2F-236D361A2330}" destId="{108FF5B8-A482-4DD9-B7F8-A126F7D7E1CB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FA681-3BB8-4BC6-B9FC-65593BE2B6A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2392DA-90BB-43DC-ABF6-B8DDA44878C7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/>
            <a:t>Критерии</a:t>
          </a:r>
          <a:endParaRPr lang="ru-RU" sz="2400" dirty="0"/>
        </a:p>
      </dgm:t>
    </dgm:pt>
    <dgm:pt modelId="{8BF338D4-BF71-4FC9-BD59-7E9775A0000B}" type="parTrans" cxnId="{157324F2-C7CB-42B2-AF46-C70C77274D59}">
      <dgm:prSet/>
      <dgm:spPr/>
      <dgm:t>
        <a:bodyPr/>
        <a:lstStyle/>
        <a:p>
          <a:endParaRPr lang="ru-RU"/>
        </a:p>
      </dgm:t>
    </dgm:pt>
    <dgm:pt modelId="{1EA12F1C-1638-4948-96C1-72E4D1427F3F}" type="sibTrans" cxnId="{157324F2-C7CB-42B2-AF46-C70C77274D59}">
      <dgm:prSet/>
      <dgm:spPr/>
      <dgm:t>
        <a:bodyPr/>
        <a:lstStyle/>
        <a:p>
          <a:endParaRPr lang="ru-RU"/>
        </a:p>
      </dgm:t>
    </dgm:pt>
    <dgm:pt modelId="{2C6B0E26-3366-4BD9-9A80-303CA222FA2A}">
      <dgm:prSet phldrT="[Текст]" custT="1"/>
      <dgm:spPr/>
      <dgm:t>
        <a:bodyPr/>
        <a:lstStyle/>
        <a:p>
          <a:r>
            <a:rPr lang="ru-RU" sz="1600" dirty="0" smtClean="0"/>
            <a:t>При декларировании расходов</a:t>
          </a:r>
          <a:endParaRPr lang="ru-RU" sz="1600" dirty="0"/>
        </a:p>
      </dgm:t>
    </dgm:pt>
    <dgm:pt modelId="{B762366C-92E4-440F-BA2B-6F59BA6200F4}" type="parTrans" cxnId="{A9EF6B49-E3A1-4588-AD20-99BBB3B3F78D}">
      <dgm:prSet/>
      <dgm:spPr/>
      <dgm:t>
        <a:bodyPr/>
        <a:lstStyle/>
        <a:p>
          <a:endParaRPr lang="ru-RU"/>
        </a:p>
      </dgm:t>
    </dgm:pt>
    <dgm:pt modelId="{94D6535B-DF18-453C-8B23-630609EBC4AF}" type="sibTrans" cxnId="{A9EF6B49-E3A1-4588-AD20-99BBB3B3F78D}">
      <dgm:prSet/>
      <dgm:spPr/>
      <dgm:t>
        <a:bodyPr/>
        <a:lstStyle/>
        <a:p>
          <a:endParaRPr lang="ru-RU"/>
        </a:p>
      </dgm:t>
    </dgm:pt>
    <dgm:pt modelId="{6C892481-311B-49A8-AB78-0A2FB0452511}">
      <dgm:prSet phldrT="[Текст]" custT="1"/>
      <dgm:spPr/>
      <dgm:t>
        <a:bodyPr/>
        <a:lstStyle/>
        <a:p>
          <a:r>
            <a:rPr lang="ru-RU" sz="1400" dirty="0" smtClean="0"/>
            <a:t>Указание в качестве источника(</a:t>
          </a:r>
          <a:r>
            <a:rPr lang="ru-RU" sz="1400" dirty="0" err="1" smtClean="0"/>
            <a:t>ов</a:t>
          </a:r>
          <a:r>
            <a:rPr lang="ru-RU" sz="1400" dirty="0" smtClean="0"/>
            <a:t>) дохода, который ранее не был указан в справке(ах) о доходах за соответствующие периоды</a:t>
          </a:r>
          <a:endParaRPr lang="ru-RU" sz="1400" dirty="0"/>
        </a:p>
      </dgm:t>
    </dgm:pt>
    <dgm:pt modelId="{88E1EAD5-74E5-4B31-81BA-5648FC8CCE42}" type="parTrans" cxnId="{C6C2E993-D645-466C-8405-12C90967B1B7}">
      <dgm:prSet/>
      <dgm:spPr/>
      <dgm:t>
        <a:bodyPr/>
        <a:lstStyle/>
        <a:p>
          <a:endParaRPr lang="ru-RU"/>
        </a:p>
      </dgm:t>
    </dgm:pt>
    <dgm:pt modelId="{D4225D7B-74E0-4780-8CFD-6169874EE879}" type="sibTrans" cxnId="{C6C2E993-D645-466C-8405-12C90967B1B7}">
      <dgm:prSet/>
      <dgm:spPr/>
      <dgm:t>
        <a:bodyPr/>
        <a:lstStyle/>
        <a:p>
          <a:endParaRPr lang="ru-RU"/>
        </a:p>
      </dgm:t>
    </dgm:pt>
    <dgm:pt modelId="{BD4E12C5-1186-45DE-AA37-228A2374FC67}">
      <dgm:prSet phldrT="[Текст]" custT="1"/>
      <dgm:spPr/>
      <dgm:t>
        <a:bodyPr/>
        <a:lstStyle/>
        <a:p>
          <a:r>
            <a:rPr lang="ru-RU" sz="1400" dirty="0" smtClean="0"/>
            <a:t>Указание в качестве источника только накоплений, и общая сумма совокупного дохода семьи служащего суммы сделки</a:t>
          </a:r>
          <a:endParaRPr lang="ru-RU" sz="1400" dirty="0"/>
        </a:p>
      </dgm:t>
    </dgm:pt>
    <dgm:pt modelId="{C492FCF2-B16C-4FDB-9E24-384389A54F76}" type="parTrans" cxnId="{541BF7CE-94B7-467F-958E-33E904B2B47F}">
      <dgm:prSet/>
      <dgm:spPr/>
      <dgm:t>
        <a:bodyPr/>
        <a:lstStyle/>
        <a:p>
          <a:endParaRPr lang="ru-RU"/>
        </a:p>
      </dgm:t>
    </dgm:pt>
    <dgm:pt modelId="{B67F46CF-42B7-499F-96B0-1D4941F73192}" type="sibTrans" cxnId="{541BF7CE-94B7-467F-958E-33E904B2B47F}">
      <dgm:prSet/>
      <dgm:spPr/>
      <dgm:t>
        <a:bodyPr/>
        <a:lstStyle/>
        <a:p>
          <a:endParaRPr lang="ru-RU"/>
        </a:p>
      </dgm:t>
    </dgm:pt>
    <dgm:pt modelId="{76EECE11-5781-466B-A4B9-673D6BC7715D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При отсутствии сведений </a:t>
          </a:r>
          <a:br>
            <a:rPr lang="ru-RU" sz="1600" dirty="0" smtClean="0"/>
          </a:br>
          <a:r>
            <a:rPr lang="ru-RU" sz="1600" dirty="0" smtClean="0"/>
            <a:t>о расходах</a:t>
          </a:r>
          <a:endParaRPr lang="ru-RU" sz="1600" dirty="0"/>
        </a:p>
      </dgm:t>
    </dgm:pt>
    <dgm:pt modelId="{31D1C3A8-038B-4AD8-A97D-938B4A9B1AB6}" type="parTrans" cxnId="{C84D431C-EFC5-404F-BBB6-EF8E610D8942}">
      <dgm:prSet/>
      <dgm:spPr/>
      <dgm:t>
        <a:bodyPr/>
        <a:lstStyle/>
        <a:p>
          <a:endParaRPr lang="ru-RU"/>
        </a:p>
      </dgm:t>
    </dgm:pt>
    <dgm:pt modelId="{A90E6DD8-A15C-40FA-A013-3130052382C4}" type="sibTrans" cxnId="{C84D431C-EFC5-404F-BBB6-EF8E610D8942}">
      <dgm:prSet/>
      <dgm:spPr/>
      <dgm:t>
        <a:bodyPr/>
        <a:lstStyle/>
        <a:p>
          <a:endParaRPr lang="ru-RU"/>
        </a:p>
      </dgm:t>
    </dgm:pt>
    <dgm:pt modelId="{58B8EAC8-AFDC-437F-9C7B-A1F7A6CA935B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Факт приобретения имущества, стоимость которого соизмерима с 3-х летним доходом</a:t>
          </a:r>
          <a:endParaRPr lang="ru-RU" sz="1400" dirty="0"/>
        </a:p>
      </dgm:t>
    </dgm:pt>
    <dgm:pt modelId="{EE2B92DC-6719-4143-95C7-6076685F0007}" type="parTrans" cxnId="{44F809DE-8132-4A3B-97BB-B0FAA75A9472}">
      <dgm:prSet/>
      <dgm:spPr/>
      <dgm:t>
        <a:bodyPr/>
        <a:lstStyle/>
        <a:p>
          <a:endParaRPr lang="ru-RU"/>
        </a:p>
      </dgm:t>
    </dgm:pt>
    <dgm:pt modelId="{D51199CE-EEFA-4145-BE30-FF2433EE5DC6}" type="sibTrans" cxnId="{44F809DE-8132-4A3B-97BB-B0FAA75A9472}">
      <dgm:prSet/>
      <dgm:spPr/>
      <dgm:t>
        <a:bodyPr/>
        <a:lstStyle/>
        <a:p>
          <a:endParaRPr lang="ru-RU"/>
        </a:p>
      </dgm:t>
    </dgm:pt>
    <dgm:pt modelId="{6E01AD8D-EAB6-4E80-AA8D-C510AAF5656A}">
      <dgm:prSet custT="1"/>
      <dgm:spPr/>
      <dgm:t>
        <a:bodyPr/>
        <a:lstStyle/>
        <a:p>
          <a:r>
            <a:rPr lang="ru-RU" sz="1400" dirty="0" smtClean="0"/>
            <a:t>Отсутствие полного пакета документов, подтверждающих источник(и)</a:t>
          </a:r>
          <a:endParaRPr lang="ru-RU" sz="1400" dirty="0"/>
        </a:p>
      </dgm:t>
    </dgm:pt>
    <dgm:pt modelId="{16838CF6-CF0F-4BBB-A9F5-E7F932EBBE19}" type="parTrans" cxnId="{61FF2AB1-6723-432D-BAEC-3DC65E7B32C5}">
      <dgm:prSet/>
      <dgm:spPr/>
      <dgm:t>
        <a:bodyPr/>
        <a:lstStyle/>
        <a:p>
          <a:endParaRPr lang="ru-RU"/>
        </a:p>
      </dgm:t>
    </dgm:pt>
    <dgm:pt modelId="{AC959668-61BF-48FA-854C-A3AFEEEF09C0}" type="sibTrans" cxnId="{61FF2AB1-6723-432D-BAEC-3DC65E7B32C5}">
      <dgm:prSet/>
      <dgm:spPr/>
      <dgm:t>
        <a:bodyPr/>
        <a:lstStyle/>
        <a:p>
          <a:endParaRPr lang="ru-RU"/>
        </a:p>
      </dgm:t>
    </dgm:pt>
    <dgm:pt modelId="{9103029B-62A3-49A7-9AB9-4F436B8C2485}" type="pres">
      <dgm:prSet presAssocID="{616FA681-3BB8-4BC6-B9FC-65593BE2B6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6B7A3AB-08F7-4BDE-ABBB-C073F73648DB}" type="pres">
      <dgm:prSet presAssocID="{612392DA-90BB-43DC-ABF6-B8DDA44878C7}" presName="hierRoot1" presStyleCnt="0"/>
      <dgm:spPr/>
    </dgm:pt>
    <dgm:pt modelId="{4A1D3755-F01F-4A82-A5CA-348A2AA79713}" type="pres">
      <dgm:prSet presAssocID="{612392DA-90BB-43DC-ABF6-B8DDA44878C7}" presName="composite" presStyleCnt="0"/>
      <dgm:spPr/>
    </dgm:pt>
    <dgm:pt modelId="{ACEB2ED8-D10D-44F7-9544-738A58D576FD}" type="pres">
      <dgm:prSet presAssocID="{612392DA-90BB-43DC-ABF6-B8DDA44878C7}" presName="background" presStyleLbl="node0" presStyleIdx="0" presStyleCn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5698C6F8-6CCF-4669-A989-36D85CDA2C4D}" type="pres">
      <dgm:prSet presAssocID="{612392DA-90BB-43DC-ABF6-B8DDA44878C7}" presName="text" presStyleLbl="fgAcc0" presStyleIdx="0" presStyleCnt="1">
        <dgm:presLayoutVars>
          <dgm:chPref val="3"/>
        </dgm:presLayoutVars>
      </dgm:prSet>
      <dgm:spPr/>
    </dgm:pt>
    <dgm:pt modelId="{7E472EC1-C4ED-4B2E-9752-527B9B6D7CA2}" type="pres">
      <dgm:prSet presAssocID="{612392DA-90BB-43DC-ABF6-B8DDA44878C7}" presName="hierChild2" presStyleCnt="0"/>
      <dgm:spPr/>
    </dgm:pt>
    <dgm:pt modelId="{29A99927-BF81-4613-BD10-091793E6646B}" type="pres">
      <dgm:prSet presAssocID="{B762366C-92E4-440F-BA2B-6F59BA6200F4}" presName="Name10" presStyleLbl="parChTrans1D2" presStyleIdx="0" presStyleCnt="2"/>
      <dgm:spPr/>
    </dgm:pt>
    <dgm:pt modelId="{8BE73D1D-81BC-41C1-91F2-8B727312C95D}" type="pres">
      <dgm:prSet presAssocID="{2C6B0E26-3366-4BD9-9A80-303CA222FA2A}" presName="hierRoot2" presStyleCnt="0"/>
      <dgm:spPr/>
    </dgm:pt>
    <dgm:pt modelId="{6192CE5D-0BDF-45CA-9DE6-6605BECE9F4D}" type="pres">
      <dgm:prSet presAssocID="{2C6B0E26-3366-4BD9-9A80-303CA222FA2A}" presName="composite2" presStyleCnt="0"/>
      <dgm:spPr/>
    </dgm:pt>
    <dgm:pt modelId="{ABDC3E03-2258-497A-8C46-AA42D52650AF}" type="pres">
      <dgm:prSet presAssocID="{2C6B0E26-3366-4BD9-9A80-303CA222FA2A}" presName="background2" presStyleLbl="node2" presStyleIdx="0" presStyleCnt="2"/>
      <dgm:spPr/>
    </dgm:pt>
    <dgm:pt modelId="{FC7979C6-0D80-440F-8737-D02D04B43195}" type="pres">
      <dgm:prSet presAssocID="{2C6B0E26-3366-4BD9-9A80-303CA222FA2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741B78-20DF-40A6-B316-A19A57E14762}" type="pres">
      <dgm:prSet presAssocID="{2C6B0E26-3366-4BD9-9A80-303CA222FA2A}" presName="hierChild3" presStyleCnt="0"/>
      <dgm:spPr/>
    </dgm:pt>
    <dgm:pt modelId="{2E41C059-6FE8-4CE7-8B12-B1476952613F}" type="pres">
      <dgm:prSet presAssocID="{88E1EAD5-74E5-4B31-81BA-5648FC8CCE42}" presName="Name17" presStyleLbl="parChTrans1D3" presStyleIdx="0" presStyleCnt="4"/>
      <dgm:spPr/>
    </dgm:pt>
    <dgm:pt modelId="{0E6AAB33-8CAA-4890-8E65-4895E88E4A0C}" type="pres">
      <dgm:prSet presAssocID="{6C892481-311B-49A8-AB78-0A2FB0452511}" presName="hierRoot3" presStyleCnt="0"/>
      <dgm:spPr/>
    </dgm:pt>
    <dgm:pt modelId="{EA9EE971-C15B-4C5D-A98F-B4A4ECDC0E32}" type="pres">
      <dgm:prSet presAssocID="{6C892481-311B-49A8-AB78-0A2FB0452511}" presName="composite3" presStyleCnt="0"/>
      <dgm:spPr/>
    </dgm:pt>
    <dgm:pt modelId="{93985214-26B2-42BF-A6E1-55C194666305}" type="pres">
      <dgm:prSet presAssocID="{6C892481-311B-49A8-AB78-0A2FB0452511}" presName="background3" presStyleLbl="node3" presStyleIdx="0" presStyleCnt="4"/>
      <dgm:spPr/>
    </dgm:pt>
    <dgm:pt modelId="{8F31FF05-0E8D-452F-BFCF-53783E286D26}" type="pres">
      <dgm:prSet presAssocID="{6C892481-311B-49A8-AB78-0A2FB0452511}" presName="text3" presStyleLbl="fgAcc3" presStyleIdx="0" presStyleCnt="4" custScaleY="1678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A4FE82-0398-489B-A8C1-DC5D165A776A}" type="pres">
      <dgm:prSet presAssocID="{6C892481-311B-49A8-AB78-0A2FB0452511}" presName="hierChild4" presStyleCnt="0"/>
      <dgm:spPr/>
    </dgm:pt>
    <dgm:pt modelId="{385570AB-F223-442A-A66E-490627BD56C2}" type="pres">
      <dgm:prSet presAssocID="{16838CF6-CF0F-4BBB-A9F5-E7F932EBBE19}" presName="Name17" presStyleLbl="parChTrans1D3" presStyleIdx="1" presStyleCnt="4"/>
      <dgm:spPr/>
    </dgm:pt>
    <dgm:pt modelId="{73C88F9A-B4AF-47BC-8561-D51506A4AA28}" type="pres">
      <dgm:prSet presAssocID="{6E01AD8D-EAB6-4E80-AA8D-C510AAF5656A}" presName="hierRoot3" presStyleCnt="0"/>
      <dgm:spPr/>
    </dgm:pt>
    <dgm:pt modelId="{72E21BEA-65D4-47D2-AF0D-6D80205EAD0D}" type="pres">
      <dgm:prSet presAssocID="{6E01AD8D-EAB6-4E80-AA8D-C510AAF5656A}" presName="composite3" presStyleCnt="0"/>
      <dgm:spPr/>
    </dgm:pt>
    <dgm:pt modelId="{4E7F9F53-B31C-470F-A3E5-3975D6667899}" type="pres">
      <dgm:prSet presAssocID="{6E01AD8D-EAB6-4E80-AA8D-C510AAF5656A}" presName="background3" presStyleLbl="node3" presStyleIdx="1" presStyleCnt="4"/>
      <dgm:spPr/>
    </dgm:pt>
    <dgm:pt modelId="{55F2EBEC-347B-40DF-BFEF-0F81E0B1FA41}" type="pres">
      <dgm:prSet presAssocID="{6E01AD8D-EAB6-4E80-AA8D-C510AAF5656A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FF8E84-4F9F-45DC-A3C6-F215A6BCDB92}" type="pres">
      <dgm:prSet presAssocID="{6E01AD8D-EAB6-4E80-AA8D-C510AAF5656A}" presName="hierChild4" presStyleCnt="0"/>
      <dgm:spPr/>
    </dgm:pt>
    <dgm:pt modelId="{F4CAE89A-AB59-48A2-8A9D-6C828C8761BD}" type="pres">
      <dgm:prSet presAssocID="{C492FCF2-B16C-4FDB-9E24-384389A54F76}" presName="Name17" presStyleLbl="parChTrans1D3" presStyleIdx="2" presStyleCnt="4"/>
      <dgm:spPr/>
    </dgm:pt>
    <dgm:pt modelId="{D1A0FD0D-39F0-4655-8ABB-450C4E7B0C18}" type="pres">
      <dgm:prSet presAssocID="{BD4E12C5-1186-45DE-AA37-228A2374FC67}" presName="hierRoot3" presStyleCnt="0"/>
      <dgm:spPr/>
    </dgm:pt>
    <dgm:pt modelId="{0E431A31-5536-46B6-B71B-A8E5831B662F}" type="pres">
      <dgm:prSet presAssocID="{BD4E12C5-1186-45DE-AA37-228A2374FC67}" presName="composite3" presStyleCnt="0"/>
      <dgm:spPr/>
    </dgm:pt>
    <dgm:pt modelId="{94DA4B3A-D19A-455F-AEAD-CD3AB8E88AD8}" type="pres">
      <dgm:prSet presAssocID="{BD4E12C5-1186-45DE-AA37-228A2374FC67}" presName="background3" presStyleLbl="node3" presStyleIdx="2" presStyleCnt="4"/>
      <dgm:spPr/>
    </dgm:pt>
    <dgm:pt modelId="{DE974A22-75E6-4B82-896C-D5BAFAE2FAED}" type="pres">
      <dgm:prSet presAssocID="{BD4E12C5-1186-45DE-AA37-228A2374FC67}" presName="text3" presStyleLbl="fgAcc3" presStyleIdx="2" presStyleCnt="4" custScaleY="1466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8B7322-1681-48A6-BA26-669840DA8C92}" type="pres">
      <dgm:prSet presAssocID="{BD4E12C5-1186-45DE-AA37-228A2374FC67}" presName="hierChild4" presStyleCnt="0"/>
      <dgm:spPr/>
    </dgm:pt>
    <dgm:pt modelId="{699A3D64-8C06-4323-947F-623450A61528}" type="pres">
      <dgm:prSet presAssocID="{31D1C3A8-038B-4AD8-A97D-938B4A9B1AB6}" presName="Name10" presStyleLbl="parChTrans1D2" presStyleIdx="1" presStyleCnt="2"/>
      <dgm:spPr/>
    </dgm:pt>
    <dgm:pt modelId="{ACDB692C-6F62-4B1D-B953-C42E13E6D058}" type="pres">
      <dgm:prSet presAssocID="{76EECE11-5781-466B-A4B9-673D6BC7715D}" presName="hierRoot2" presStyleCnt="0"/>
      <dgm:spPr/>
    </dgm:pt>
    <dgm:pt modelId="{DF65A527-02D8-4B9F-BFB7-5FF2202324C7}" type="pres">
      <dgm:prSet presAssocID="{76EECE11-5781-466B-A4B9-673D6BC7715D}" presName="composite2" presStyleCnt="0"/>
      <dgm:spPr/>
    </dgm:pt>
    <dgm:pt modelId="{78BEA7F3-A37B-4DDC-B681-783E1F85ABEB}" type="pres">
      <dgm:prSet presAssocID="{76EECE11-5781-466B-A4B9-673D6BC7715D}" presName="background2" presStyleLbl="node2" presStyleIdx="1" presStyleCnt="2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</dgm:pt>
    <dgm:pt modelId="{A549D06B-E473-483A-A20B-E3F43B405559}" type="pres">
      <dgm:prSet presAssocID="{76EECE11-5781-466B-A4B9-673D6BC7715D}" presName="text2" presStyleLbl="fgAcc2" presStyleIdx="1" presStyleCnt="2">
        <dgm:presLayoutVars>
          <dgm:chPref val="3"/>
        </dgm:presLayoutVars>
      </dgm:prSet>
      <dgm:spPr/>
    </dgm:pt>
    <dgm:pt modelId="{DE564C2F-D392-4DD6-A128-ED2850E59FC5}" type="pres">
      <dgm:prSet presAssocID="{76EECE11-5781-466B-A4B9-673D6BC7715D}" presName="hierChild3" presStyleCnt="0"/>
      <dgm:spPr/>
    </dgm:pt>
    <dgm:pt modelId="{0F554C65-3676-4A7D-AE2C-A4CBD083FA9B}" type="pres">
      <dgm:prSet presAssocID="{EE2B92DC-6719-4143-95C7-6076685F0007}" presName="Name17" presStyleLbl="parChTrans1D3" presStyleIdx="3" presStyleCnt="4"/>
      <dgm:spPr/>
    </dgm:pt>
    <dgm:pt modelId="{70E8A18B-1E06-43CE-9602-42B70E358101}" type="pres">
      <dgm:prSet presAssocID="{58B8EAC8-AFDC-437F-9C7B-A1F7A6CA935B}" presName="hierRoot3" presStyleCnt="0"/>
      <dgm:spPr/>
    </dgm:pt>
    <dgm:pt modelId="{DED3FFD6-4CB7-4B20-BE98-8DFEDB27D216}" type="pres">
      <dgm:prSet presAssocID="{58B8EAC8-AFDC-437F-9C7B-A1F7A6CA935B}" presName="composite3" presStyleCnt="0"/>
      <dgm:spPr/>
    </dgm:pt>
    <dgm:pt modelId="{1CDA1F37-F801-40E8-8695-508319241318}" type="pres">
      <dgm:prSet presAssocID="{58B8EAC8-AFDC-437F-9C7B-A1F7A6CA935B}" presName="background3" presStyleLbl="node3" presStyleIdx="3" presStyleCnt="4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</dgm:pt>
    <dgm:pt modelId="{A3FC4519-C911-4F30-9DE2-496DD742681F}" type="pres">
      <dgm:prSet presAssocID="{58B8EAC8-AFDC-437F-9C7B-A1F7A6CA935B}" presName="text3" presStyleLbl="fgAcc3" presStyleIdx="3" presStyleCnt="4" custScaleY="1139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748269-22BF-41F4-B4FC-11E8206D04A9}" type="pres">
      <dgm:prSet presAssocID="{58B8EAC8-AFDC-437F-9C7B-A1F7A6CA935B}" presName="hierChild4" presStyleCnt="0"/>
      <dgm:spPr/>
    </dgm:pt>
  </dgm:ptLst>
  <dgm:cxnLst>
    <dgm:cxn modelId="{E705488E-B3B8-41B1-8696-452F680DDA1E}" type="presOf" srcId="{6E01AD8D-EAB6-4E80-AA8D-C510AAF5656A}" destId="{55F2EBEC-347B-40DF-BFEF-0F81E0B1FA41}" srcOrd="0" destOrd="0" presId="urn:microsoft.com/office/officeart/2005/8/layout/hierarchy1"/>
    <dgm:cxn modelId="{2543B019-00DB-45ED-B97E-A9BECFEE9DD4}" type="presOf" srcId="{31D1C3A8-038B-4AD8-A97D-938B4A9B1AB6}" destId="{699A3D64-8C06-4323-947F-623450A61528}" srcOrd="0" destOrd="0" presId="urn:microsoft.com/office/officeart/2005/8/layout/hierarchy1"/>
    <dgm:cxn modelId="{44F809DE-8132-4A3B-97BB-B0FAA75A9472}" srcId="{76EECE11-5781-466B-A4B9-673D6BC7715D}" destId="{58B8EAC8-AFDC-437F-9C7B-A1F7A6CA935B}" srcOrd="0" destOrd="0" parTransId="{EE2B92DC-6719-4143-95C7-6076685F0007}" sibTransId="{D51199CE-EEFA-4145-BE30-FF2433EE5DC6}"/>
    <dgm:cxn modelId="{8D21BADE-FC85-433E-A622-4127AB6615E0}" type="presOf" srcId="{76EECE11-5781-466B-A4B9-673D6BC7715D}" destId="{A549D06B-E473-483A-A20B-E3F43B405559}" srcOrd="0" destOrd="0" presId="urn:microsoft.com/office/officeart/2005/8/layout/hierarchy1"/>
    <dgm:cxn modelId="{C84D431C-EFC5-404F-BBB6-EF8E610D8942}" srcId="{612392DA-90BB-43DC-ABF6-B8DDA44878C7}" destId="{76EECE11-5781-466B-A4B9-673D6BC7715D}" srcOrd="1" destOrd="0" parTransId="{31D1C3A8-038B-4AD8-A97D-938B4A9B1AB6}" sibTransId="{A90E6DD8-A15C-40FA-A013-3130052382C4}"/>
    <dgm:cxn modelId="{FC07DE0B-DD39-4F3F-BF5B-96F908501402}" type="presOf" srcId="{88E1EAD5-74E5-4B31-81BA-5648FC8CCE42}" destId="{2E41C059-6FE8-4CE7-8B12-B1476952613F}" srcOrd="0" destOrd="0" presId="urn:microsoft.com/office/officeart/2005/8/layout/hierarchy1"/>
    <dgm:cxn modelId="{839E98D2-BEBD-41C1-9AA1-D67D4A4B19E4}" type="presOf" srcId="{6C892481-311B-49A8-AB78-0A2FB0452511}" destId="{8F31FF05-0E8D-452F-BFCF-53783E286D26}" srcOrd="0" destOrd="0" presId="urn:microsoft.com/office/officeart/2005/8/layout/hierarchy1"/>
    <dgm:cxn modelId="{CDC6F6ED-2382-4D20-ABC2-4BE46E8FDCEF}" type="presOf" srcId="{EE2B92DC-6719-4143-95C7-6076685F0007}" destId="{0F554C65-3676-4A7D-AE2C-A4CBD083FA9B}" srcOrd="0" destOrd="0" presId="urn:microsoft.com/office/officeart/2005/8/layout/hierarchy1"/>
    <dgm:cxn modelId="{A9EF6B49-E3A1-4588-AD20-99BBB3B3F78D}" srcId="{612392DA-90BB-43DC-ABF6-B8DDA44878C7}" destId="{2C6B0E26-3366-4BD9-9A80-303CA222FA2A}" srcOrd="0" destOrd="0" parTransId="{B762366C-92E4-440F-BA2B-6F59BA6200F4}" sibTransId="{94D6535B-DF18-453C-8B23-630609EBC4AF}"/>
    <dgm:cxn modelId="{60290F12-916F-4AF1-A7DF-42FB2FBABF6E}" type="presOf" srcId="{16838CF6-CF0F-4BBB-A9F5-E7F932EBBE19}" destId="{385570AB-F223-442A-A66E-490627BD56C2}" srcOrd="0" destOrd="0" presId="urn:microsoft.com/office/officeart/2005/8/layout/hierarchy1"/>
    <dgm:cxn modelId="{50A79D5A-CF63-4EC4-B230-318A18E718DB}" type="presOf" srcId="{58B8EAC8-AFDC-437F-9C7B-A1F7A6CA935B}" destId="{A3FC4519-C911-4F30-9DE2-496DD742681F}" srcOrd="0" destOrd="0" presId="urn:microsoft.com/office/officeart/2005/8/layout/hierarchy1"/>
    <dgm:cxn modelId="{C6C2E993-D645-466C-8405-12C90967B1B7}" srcId="{2C6B0E26-3366-4BD9-9A80-303CA222FA2A}" destId="{6C892481-311B-49A8-AB78-0A2FB0452511}" srcOrd="0" destOrd="0" parTransId="{88E1EAD5-74E5-4B31-81BA-5648FC8CCE42}" sibTransId="{D4225D7B-74E0-4780-8CFD-6169874EE879}"/>
    <dgm:cxn modelId="{541BF7CE-94B7-467F-958E-33E904B2B47F}" srcId="{2C6B0E26-3366-4BD9-9A80-303CA222FA2A}" destId="{BD4E12C5-1186-45DE-AA37-228A2374FC67}" srcOrd="2" destOrd="0" parTransId="{C492FCF2-B16C-4FDB-9E24-384389A54F76}" sibTransId="{B67F46CF-42B7-499F-96B0-1D4941F73192}"/>
    <dgm:cxn modelId="{F499E568-609B-4FA6-B82C-30E04018D078}" type="presOf" srcId="{2C6B0E26-3366-4BD9-9A80-303CA222FA2A}" destId="{FC7979C6-0D80-440F-8737-D02D04B43195}" srcOrd="0" destOrd="0" presId="urn:microsoft.com/office/officeart/2005/8/layout/hierarchy1"/>
    <dgm:cxn modelId="{205D0F27-518D-489E-8EE2-6FFD18E5A741}" type="presOf" srcId="{B762366C-92E4-440F-BA2B-6F59BA6200F4}" destId="{29A99927-BF81-4613-BD10-091793E6646B}" srcOrd="0" destOrd="0" presId="urn:microsoft.com/office/officeart/2005/8/layout/hierarchy1"/>
    <dgm:cxn modelId="{4036BF0B-543C-4110-816D-15EC5AE6B295}" type="presOf" srcId="{BD4E12C5-1186-45DE-AA37-228A2374FC67}" destId="{DE974A22-75E6-4B82-896C-D5BAFAE2FAED}" srcOrd="0" destOrd="0" presId="urn:microsoft.com/office/officeart/2005/8/layout/hierarchy1"/>
    <dgm:cxn modelId="{93629659-51DD-49DE-A846-FF30E012CB53}" type="presOf" srcId="{612392DA-90BB-43DC-ABF6-B8DDA44878C7}" destId="{5698C6F8-6CCF-4669-A989-36D85CDA2C4D}" srcOrd="0" destOrd="0" presId="urn:microsoft.com/office/officeart/2005/8/layout/hierarchy1"/>
    <dgm:cxn modelId="{D5BFA544-E995-4BE4-AC82-1657E1CBB841}" type="presOf" srcId="{616FA681-3BB8-4BC6-B9FC-65593BE2B6A8}" destId="{9103029B-62A3-49A7-9AB9-4F436B8C2485}" srcOrd="0" destOrd="0" presId="urn:microsoft.com/office/officeart/2005/8/layout/hierarchy1"/>
    <dgm:cxn modelId="{157324F2-C7CB-42B2-AF46-C70C77274D59}" srcId="{616FA681-3BB8-4BC6-B9FC-65593BE2B6A8}" destId="{612392DA-90BB-43DC-ABF6-B8DDA44878C7}" srcOrd="0" destOrd="0" parTransId="{8BF338D4-BF71-4FC9-BD59-7E9775A0000B}" sibTransId="{1EA12F1C-1638-4948-96C1-72E4D1427F3F}"/>
    <dgm:cxn modelId="{61FF2AB1-6723-432D-BAEC-3DC65E7B32C5}" srcId="{2C6B0E26-3366-4BD9-9A80-303CA222FA2A}" destId="{6E01AD8D-EAB6-4E80-AA8D-C510AAF5656A}" srcOrd="1" destOrd="0" parTransId="{16838CF6-CF0F-4BBB-A9F5-E7F932EBBE19}" sibTransId="{AC959668-61BF-48FA-854C-A3AFEEEF09C0}"/>
    <dgm:cxn modelId="{9F8B8705-0981-4E02-AF05-6E3531BD699D}" type="presOf" srcId="{C492FCF2-B16C-4FDB-9E24-384389A54F76}" destId="{F4CAE89A-AB59-48A2-8A9D-6C828C8761BD}" srcOrd="0" destOrd="0" presId="urn:microsoft.com/office/officeart/2005/8/layout/hierarchy1"/>
    <dgm:cxn modelId="{628CC6C3-2464-4F85-9138-FB7A034AB1F3}" type="presParOf" srcId="{9103029B-62A3-49A7-9AB9-4F436B8C2485}" destId="{46B7A3AB-08F7-4BDE-ABBB-C073F73648DB}" srcOrd="0" destOrd="0" presId="urn:microsoft.com/office/officeart/2005/8/layout/hierarchy1"/>
    <dgm:cxn modelId="{2BA6B07F-50A0-44D1-8E79-0BDD13E56BD3}" type="presParOf" srcId="{46B7A3AB-08F7-4BDE-ABBB-C073F73648DB}" destId="{4A1D3755-F01F-4A82-A5CA-348A2AA79713}" srcOrd="0" destOrd="0" presId="urn:microsoft.com/office/officeart/2005/8/layout/hierarchy1"/>
    <dgm:cxn modelId="{5B6BF681-8306-46C8-A833-012E02E3571A}" type="presParOf" srcId="{4A1D3755-F01F-4A82-A5CA-348A2AA79713}" destId="{ACEB2ED8-D10D-44F7-9544-738A58D576FD}" srcOrd="0" destOrd="0" presId="urn:microsoft.com/office/officeart/2005/8/layout/hierarchy1"/>
    <dgm:cxn modelId="{ACA9EA24-F0FE-427B-8AC4-661024DFC86B}" type="presParOf" srcId="{4A1D3755-F01F-4A82-A5CA-348A2AA79713}" destId="{5698C6F8-6CCF-4669-A989-36D85CDA2C4D}" srcOrd="1" destOrd="0" presId="urn:microsoft.com/office/officeart/2005/8/layout/hierarchy1"/>
    <dgm:cxn modelId="{AE38990A-CDFE-4614-9E7B-0A181184DAF9}" type="presParOf" srcId="{46B7A3AB-08F7-4BDE-ABBB-C073F73648DB}" destId="{7E472EC1-C4ED-4B2E-9752-527B9B6D7CA2}" srcOrd="1" destOrd="0" presId="urn:microsoft.com/office/officeart/2005/8/layout/hierarchy1"/>
    <dgm:cxn modelId="{034FC242-3B06-4368-8775-52263DA64CDD}" type="presParOf" srcId="{7E472EC1-C4ED-4B2E-9752-527B9B6D7CA2}" destId="{29A99927-BF81-4613-BD10-091793E6646B}" srcOrd="0" destOrd="0" presId="urn:microsoft.com/office/officeart/2005/8/layout/hierarchy1"/>
    <dgm:cxn modelId="{62243547-F420-462F-8DD3-F7F42292BAAA}" type="presParOf" srcId="{7E472EC1-C4ED-4B2E-9752-527B9B6D7CA2}" destId="{8BE73D1D-81BC-41C1-91F2-8B727312C95D}" srcOrd="1" destOrd="0" presId="urn:microsoft.com/office/officeart/2005/8/layout/hierarchy1"/>
    <dgm:cxn modelId="{DC6D61FE-0086-422F-B190-B25DBB4AC062}" type="presParOf" srcId="{8BE73D1D-81BC-41C1-91F2-8B727312C95D}" destId="{6192CE5D-0BDF-45CA-9DE6-6605BECE9F4D}" srcOrd="0" destOrd="0" presId="urn:microsoft.com/office/officeart/2005/8/layout/hierarchy1"/>
    <dgm:cxn modelId="{11B5935D-E14F-475F-90E8-993977547550}" type="presParOf" srcId="{6192CE5D-0BDF-45CA-9DE6-6605BECE9F4D}" destId="{ABDC3E03-2258-497A-8C46-AA42D52650AF}" srcOrd="0" destOrd="0" presId="urn:microsoft.com/office/officeart/2005/8/layout/hierarchy1"/>
    <dgm:cxn modelId="{C62DC0E5-91D5-4100-814E-00C08AFA6B12}" type="presParOf" srcId="{6192CE5D-0BDF-45CA-9DE6-6605BECE9F4D}" destId="{FC7979C6-0D80-440F-8737-D02D04B43195}" srcOrd="1" destOrd="0" presId="urn:microsoft.com/office/officeart/2005/8/layout/hierarchy1"/>
    <dgm:cxn modelId="{2E5A5440-4BE1-4031-AE24-B15AB8D353FA}" type="presParOf" srcId="{8BE73D1D-81BC-41C1-91F2-8B727312C95D}" destId="{CB741B78-20DF-40A6-B316-A19A57E14762}" srcOrd="1" destOrd="0" presId="urn:microsoft.com/office/officeart/2005/8/layout/hierarchy1"/>
    <dgm:cxn modelId="{8E164464-1B39-43BA-947E-1AB6320FA40D}" type="presParOf" srcId="{CB741B78-20DF-40A6-B316-A19A57E14762}" destId="{2E41C059-6FE8-4CE7-8B12-B1476952613F}" srcOrd="0" destOrd="0" presId="urn:microsoft.com/office/officeart/2005/8/layout/hierarchy1"/>
    <dgm:cxn modelId="{657E50C3-DCF6-42F8-8F23-37B258861BAC}" type="presParOf" srcId="{CB741B78-20DF-40A6-B316-A19A57E14762}" destId="{0E6AAB33-8CAA-4890-8E65-4895E88E4A0C}" srcOrd="1" destOrd="0" presId="urn:microsoft.com/office/officeart/2005/8/layout/hierarchy1"/>
    <dgm:cxn modelId="{AA9A6D91-F8CA-424C-8DA1-7F98D884FCE9}" type="presParOf" srcId="{0E6AAB33-8CAA-4890-8E65-4895E88E4A0C}" destId="{EA9EE971-C15B-4C5D-A98F-B4A4ECDC0E32}" srcOrd="0" destOrd="0" presId="urn:microsoft.com/office/officeart/2005/8/layout/hierarchy1"/>
    <dgm:cxn modelId="{294CDC0F-9174-4582-BB2C-982EDDB51C47}" type="presParOf" srcId="{EA9EE971-C15B-4C5D-A98F-B4A4ECDC0E32}" destId="{93985214-26B2-42BF-A6E1-55C194666305}" srcOrd="0" destOrd="0" presId="urn:microsoft.com/office/officeart/2005/8/layout/hierarchy1"/>
    <dgm:cxn modelId="{5AAF2A47-1D46-48A4-A82A-8C755B317C69}" type="presParOf" srcId="{EA9EE971-C15B-4C5D-A98F-B4A4ECDC0E32}" destId="{8F31FF05-0E8D-452F-BFCF-53783E286D26}" srcOrd="1" destOrd="0" presId="urn:microsoft.com/office/officeart/2005/8/layout/hierarchy1"/>
    <dgm:cxn modelId="{1F119E46-DE41-41F6-903E-6287CF63517A}" type="presParOf" srcId="{0E6AAB33-8CAA-4890-8E65-4895E88E4A0C}" destId="{D0A4FE82-0398-489B-A8C1-DC5D165A776A}" srcOrd="1" destOrd="0" presId="urn:microsoft.com/office/officeart/2005/8/layout/hierarchy1"/>
    <dgm:cxn modelId="{ACB88D5D-EBAC-4736-B759-3F1126052891}" type="presParOf" srcId="{CB741B78-20DF-40A6-B316-A19A57E14762}" destId="{385570AB-F223-442A-A66E-490627BD56C2}" srcOrd="2" destOrd="0" presId="urn:microsoft.com/office/officeart/2005/8/layout/hierarchy1"/>
    <dgm:cxn modelId="{7FFD8738-F41A-4EB8-9CC7-2C9F1F6F56B9}" type="presParOf" srcId="{CB741B78-20DF-40A6-B316-A19A57E14762}" destId="{73C88F9A-B4AF-47BC-8561-D51506A4AA28}" srcOrd="3" destOrd="0" presId="urn:microsoft.com/office/officeart/2005/8/layout/hierarchy1"/>
    <dgm:cxn modelId="{927DB895-0058-4F23-B3B9-E0903CBBC2F0}" type="presParOf" srcId="{73C88F9A-B4AF-47BC-8561-D51506A4AA28}" destId="{72E21BEA-65D4-47D2-AF0D-6D80205EAD0D}" srcOrd="0" destOrd="0" presId="urn:microsoft.com/office/officeart/2005/8/layout/hierarchy1"/>
    <dgm:cxn modelId="{13F9AAD0-F1D7-41B5-8A03-CE46311F3518}" type="presParOf" srcId="{72E21BEA-65D4-47D2-AF0D-6D80205EAD0D}" destId="{4E7F9F53-B31C-470F-A3E5-3975D6667899}" srcOrd="0" destOrd="0" presId="urn:microsoft.com/office/officeart/2005/8/layout/hierarchy1"/>
    <dgm:cxn modelId="{D0A04DEC-7443-45F5-B22C-0B83782B4287}" type="presParOf" srcId="{72E21BEA-65D4-47D2-AF0D-6D80205EAD0D}" destId="{55F2EBEC-347B-40DF-BFEF-0F81E0B1FA41}" srcOrd="1" destOrd="0" presId="urn:microsoft.com/office/officeart/2005/8/layout/hierarchy1"/>
    <dgm:cxn modelId="{729A9567-DC49-4E06-A62E-F72BDED19336}" type="presParOf" srcId="{73C88F9A-B4AF-47BC-8561-D51506A4AA28}" destId="{5CFF8E84-4F9F-45DC-A3C6-F215A6BCDB92}" srcOrd="1" destOrd="0" presId="urn:microsoft.com/office/officeart/2005/8/layout/hierarchy1"/>
    <dgm:cxn modelId="{EFCEC35C-37E3-44E3-91D7-84319C50D3ED}" type="presParOf" srcId="{CB741B78-20DF-40A6-B316-A19A57E14762}" destId="{F4CAE89A-AB59-48A2-8A9D-6C828C8761BD}" srcOrd="4" destOrd="0" presId="urn:microsoft.com/office/officeart/2005/8/layout/hierarchy1"/>
    <dgm:cxn modelId="{3778D700-F5FF-41D9-B607-699BBCD1FDBC}" type="presParOf" srcId="{CB741B78-20DF-40A6-B316-A19A57E14762}" destId="{D1A0FD0D-39F0-4655-8ABB-450C4E7B0C18}" srcOrd="5" destOrd="0" presId="urn:microsoft.com/office/officeart/2005/8/layout/hierarchy1"/>
    <dgm:cxn modelId="{682DD1C4-54C4-4B69-8423-C1A97217869E}" type="presParOf" srcId="{D1A0FD0D-39F0-4655-8ABB-450C4E7B0C18}" destId="{0E431A31-5536-46B6-B71B-A8E5831B662F}" srcOrd="0" destOrd="0" presId="urn:microsoft.com/office/officeart/2005/8/layout/hierarchy1"/>
    <dgm:cxn modelId="{C50BAA16-282C-487A-8F0A-611B864F1F70}" type="presParOf" srcId="{0E431A31-5536-46B6-B71B-A8E5831B662F}" destId="{94DA4B3A-D19A-455F-AEAD-CD3AB8E88AD8}" srcOrd="0" destOrd="0" presId="urn:microsoft.com/office/officeart/2005/8/layout/hierarchy1"/>
    <dgm:cxn modelId="{E33493E9-3FBE-4B26-80A3-05D4E69AF467}" type="presParOf" srcId="{0E431A31-5536-46B6-B71B-A8E5831B662F}" destId="{DE974A22-75E6-4B82-896C-D5BAFAE2FAED}" srcOrd="1" destOrd="0" presId="urn:microsoft.com/office/officeart/2005/8/layout/hierarchy1"/>
    <dgm:cxn modelId="{D16F76CD-C129-43A7-989B-4B729FF6C62F}" type="presParOf" srcId="{D1A0FD0D-39F0-4655-8ABB-450C4E7B0C18}" destId="{DA8B7322-1681-48A6-BA26-669840DA8C92}" srcOrd="1" destOrd="0" presId="urn:microsoft.com/office/officeart/2005/8/layout/hierarchy1"/>
    <dgm:cxn modelId="{676D2979-6D04-4601-8D13-DC5B4C8424F8}" type="presParOf" srcId="{7E472EC1-C4ED-4B2E-9752-527B9B6D7CA2}" destId="{699A3D64-8C06-4323-947F-623450A61528}" srcOrd="2" destOrd="0" presId="urn:microsoft.com/office/officeart/2005/8/layout/hierarchy1"/>
    <dgm:cxn modelId="{9AF27FB3-E303-456C-8DB4-4A5A97B5E9F6}" type="presParOf" srcId="{7E472EC1-C4ED-4B2E-9752-527B9B6D7CA2}" destId="{ACDB692C-6F62-4B1D-B953-C42E13E6D058}" srcOrd="3" destOrd="0" presId="urn:microsoft.com/office/officeart/2005/8/layout/hierarchy1"/>
    <dgm:cxn modelId="{C6054666-258B-4312-B65B-5A3EE4087BB7}" type="presParOf" srcId="{ACDB692C-6F62-4B1D-B953-C42E13E6D058}" destId="{DF65A527-02D8-4B9F-BFB7-5FF2202324C7}" srcOrd="0" destOrd="0" presId="urn:microsoft.com/office/officeart/2005/8/layout/hierarchy1"/>
    <dgm:cxn modelId="{7C5E6499-92BC-48AA-986E-D0048BECE956}" type="presParOf" srcId="{DF65A527-02D8-4B9F-BFB7-5FF2202324C7}" destId="{78BEA7F3-A37B-4DDC-B681-783E1F85ABEB}" srcOrd="0" destOrd="0" presId="urn:microsoft.com/office/officeart/2005/8/layout/hierarchy1"/>
    <dgm:cxn modelId="{B05DE8F6-04A2-4EA6-B86A-433D63E4DF28}" type="presParOf" srcId="{DF65A527-02D8-4B9F-BFB7-5FF2202324C7}" destId="{A549D06B-E473-483A-A20B-E3F43B405559}" srcOrd="1" destOrd="0" presId="urn:microsoft.com/office/officeart/2005/8/layout/hierarchy1"/>
    <dgm:cxn modelId="{FF46CFED-1F8A-4B35-90D3-ACA50D487810}" type="presParOf" srcId="{ACDB692C-6F62-4B1D-B953-C42E13E6D058}" destId="{DE564C2F-D392-4DD6-A128-ED2850E59FC5}" srcOrd="1" destOrd="0" presId="urn:microsoft.com/office/officeart/2005/8/layout/hierarchy1"/>
    <dgm:cxn modelId="{3D64CFB4-4107-40DE-8E84-B0FFF8F3D08B}" type="presParOf" srcId="{DE564C2F-D392-4DD6-A128-ED2850E59FC5}" destId="{0F554C65-3676-4A7D-AE2C-A4CBD083FA9B}" srcOrd="0" destOrd="0" presId="urn:microsoft.com/office/officeart/2005/8/layout/hierarchy1"/>
    <dgm:cxn modelId="{C6AFDAAD-EC9E-4D47-8099-7B495EDA3B6C}" type="presParOf" srcId="{DE564C2F-D392-4DD6-A128-ED2850E59FC5}" destId="{70E8A18B-1E06-43CE-9602-42B70E358101}" srcOrd="1" destOrd="0" presId="urn:microsoft.com/office/officeart/2005/8/layout/hierarchy1"/>
    <dgm:cxn modelId="{9DF2F316-A120-4588-8F46-011197A1B000}" type="presParOf" srcId="{70E8A18B-1E06-43CE-9602-42B70E358101}" destId="{DED3FFD6-4CB7-4B20-BE98-8DFEDB27D216}" srcOrd="0" destOrd="0" presId="urn:microsoft.com/office/officeart/2005/8/layout/hierarchy1"/>
    <dgm:cxn modelId="{885DE9B2-5D39-4897-A100-CBFE47548E07}" type="presParOf" srcId="{DED3FFD6-4CB7-4B20-BE98-8DFEDB27D216}" destId="{1CDA1F37-F801-40E8-8695-508319241318}" srcOrd="0" destOrd="0" presId="urn:microsoft.com/office/officeart/2005/8/layout/hierarchy1"/>
    <dgm:cxn modelId="{5F04ABE0-F503-4996-8253-786348EA76A9}" type="presParOf" srcId="{DED3FFD6-4CB7-4B20-BE98-8DFEDB27D216}" destId="{A3FC4519-C911-4F30-9DE2-496DD742681F}" srcOrd="1" destOrd="0" presId="urn:microsoft.com/office/officeart/2005/8/layout/hierarchy1"/>
    <dgm:cxn modelId="{A03EE9F4-20CD-4D96-9CBB-F88E961E16CA}" type="presParOf" srcId="{70E8A18B-1E06-43CE-9602-42B70E358101}" destId="{4A748269-22BF-41F4-B4FC-11E8206D04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60AA85-6287-43EE-8425-598CEEB141E3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9722FA9-50F3-4DFD-8387-4AF4ED36201B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vert="vert"/>
        <a:lstStyle/>
        <a:p>
          <a:r>
            <a:rPr lang="ru-RU" dirty="0" smtClean="0"/>
            <a:t>Постановление Конституционного суда РФ от 29.11.2016 № 26-п</a:t>
          </a:r>
          <a:endParaRPr lang="ru-RU" dirty="0"/>
        </a:p>
      </dgm:t>
    </dgm:pt>
    <dgm:pt modelId="{AF96627D-65C8-4EF0-9AD2-31F7AFA386E2}" type="parTrans" cxnId="{5FA8686D-3840-4E9F-B862-BB6C82A63C6A}">
      <dgm:prSet/>
      <dgm:spPr/>
      <dgm:t>
        <a:bodyPr/>
        <a:lstStyle/>
        <a:p>
          <a:endParaRPr lang="ru-RU"/>
        </a:p>
      </dgm:t>
    </dgm:pt>
    <dgm:pt modelId="{94372122-A386-4477-B547-E1563C511FBA}" type="sibTrans" cxnId="{5FA8686D-3840-4E9F-B862-BB6C82A63C6A}">
      <dgm:prSet/>
      <dgm:spPr/>
      <dgm:t>
        <a:bodyPr/>
        <a:lstStyle/>
        <a:p>
          <a:endParaRPr lang="ru-RU"/>
        </a:p>
      </dgm:t>
    </dgm:pt>
    <dgm:pt modelId="{E9E65F1D-4555-482E-BB53-54012A16FE6E}">
      <dgm:prSet phldrT="[Текст]" custT="1"/>
      <dgm:spPr/>
      <dgm:t>
        <a:bodyPr/>
        <a:lstStyle/>
        <a:p>
          <a:r>
            <a:rPr lang="ru-RU" sz="2400" dirty="0" smtClean="0"/>
            <a:t>Особый статус служащего</a:t>
          </a:r>
          <a:endParaRPr lang="ru-RU" sz="2400" dirty="0"/>
        </a:p>
      </dgm:t>
    </dgm:pt>
    <dgm:pt modelId="{BFEDCF73-D7D7-4C48-973E-837B2F84C865}" type="parTrans" cxnId="{CEDE4F28-9C23-4E85-80AE-C64958841EC7}">
      <dgm:prSet/>
      <dgm:spPr/>
      <dgm:t>
        <a:bodyPr/>
        <a:lstStyle/>
        <a:p>
          <a:endParaRPr lang="ru-RU"/>
        </a:p>
      </dgm:t>
    </dgm:pt>
    <dgm:pt modelId="{DF0943EA-B5D3-4917-A8D9-3DBD431EA94E}" type="sibTrans" cxnId="{CEDE4F28-9C23-4E85-80AE-C64958841EC7}">
      <dgm:prSet/>
      <dgm:spPr/>
      <dgm:t>
        <a:bodyPr/>
        <a:lstStyle/>
        <a:p>
          <a:endParaRPr lang="ru-RU"/>
        </a:p>
      </dgm:t>
    </dgm:pt>
    <dgm:pt modelId="{CAD1E7B8-015B-4558-A4BB-AE4F6AB30465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/>
            <a:t>Презумпция незаконности доходов</a:t>
          </a:r>
          <a:endParaRPr lang="ru-RU" sz="2400" dirty="0"/>
        </a:p>
      </dgm:t>
    </dgm:pt>
    <dgm:pt modelId="{9AE01435-A4A4-480B-9AA2-1BD0B826EE90}" type="parTrans" cxnId="{6DA1B354-49C9-45C9-9723-DC1B02DE61DE}">
      <dgm:prSet/>
      <dgm:spPr/>
      <dgm:t>
        <a:bodyPr/>
        <a:lstStyle/>
        <a:p>
          <a:endParaRPr lang="ru-RU"/>
        </a:p>
      </dgm:t>
    </dgm:pt>
    <dgm:pt modelId="{285AB213-98FD-4968-8F75-E217F0B0DA67}" type="sibTrans" cxnId="{6DA1B354-49C9-45C9-9723-DC1B02DE61DE}">
      <dgm:prSet/>
      <dgm:spPr/>
      <dgm:t>
        <a:bodyPr/>
        <a:lstStyle/>
        <a:p>
          <a:endParaRPr lang="ru-RU"/>
        </a:p>
      </dgm:t>
    </dgm:pt>
    <dgm:pt modelId="{56AD7F11-B2A3-4761-9F0B-11411997CC7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/>
            <a:t>Допустимость возложения негативных последствий </a:t>
          </a:r>
          <a:br>
            <a:rPr lang="ru-RU" sz="2400" dirty="0" smtClean="0"/>
          </a:br>
          <a:r>
            <a:rPr lang="ru-RU" sz="2400" dirty="0" smtClean="0"/>
            <a:t>на членов семьи </a:t>
          </a:r>
          <a:endParaRPr lang="ru-RU" sz="2400" dirty="0"/>
        </a:p>
      </dgm:t>
    </dgm:pt>
    <dgm:pt modelId="{CD69A8AC-CA0B-49C9-A3AF-CC8586DF70BC}" type="parTrans" cxnId="{C60E4518-3F69-41D6-92E7-23ACDEF72A7B}">
      <dgm:prSet/>
      <dgm:spPr/>
      <dgm:t>
        <a:bodyPr/>
        <a:lstStyle/>
        <a:p>
          <a:endParaRPr lang="ru-RU"/>
        </a:p>
      </dgm:t>
    </dgm:pt>
    <dgm:pt modelId="{33DB1398-9866-4534-94F0-055DE66F38E7}" type="sibTrans" cxnId="{C60E4518-3F69-41D6-92E7-23ACDEF72A7B}">
      <dgm:prSet/>
      <dgm:spPr/>
      <dgm:t>
        <a:bodyPr/>
        <a:lstStyle/>
        <a:p>
          <a:endParaRPr lang="ru-RU"/>
        </a:p>
      </dgm:t>
    </dgm:pt>
    <dgm:pt modelId="{F04328BC-AFC3-4846-9B8E-8647E0BAD2A7}" type="pres">
      <dgm:prSet presAssocID="{D060AA85-6287-43EE-8425-598CEEB141E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515E65-C6FD-46BA-B1E0-2E381DBDECFA}" type="pres">
      <dgm:prSet presAssocID="{E9722FA9-50F3-4DFD-8387-4AF4ED36201B}" presName="root1" presStyleCnt="0"/>
      <dgm:spPr/>
      <dgm:t>
        <a:bodyPr/>
        <a:lstStyle/>
        <a:p>
          <a:endParaRPr lang="ru-RU"/>
        </a:p>
      </dgm:t>
    </dgm:pt>
    <dgm:pt modelId="{681AC527-3754-487A-985D-AAB686FDFC69}" type="pres">
      <dgm:prSet presAssocID="{E9722FA9-50F3-4DFD-8387-4AF4ED36201B}" presName="LevelOneTextNode" presStyleLbl="node0" presStyleIdx="0" presStyleCnt="1" custScaleX="337231" custScaleY="38459" custLinFactNeighborX="-45428" custLinFactNeighborY="-4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331F89-CE6A-40CB-AB5D-5D2EF06AE93F}" type="pres">
      <dgm:prSet presAssocID="{E9722FA9-50F3-4DFD-8387-4AF4ED36201B}" presName="level2hierChild" presStyleCnt="0"/>
      <dgm:spPr/>
      <dgm:t>
        <a:bodyPr/>
        <a:lstStyle/>
        <a:p>
          <a:endParaRPr lang="ru-RU"/>
        </a:p>
      </dgm:t>
    </dgm:pt>
    <dgm:pt modelId="{D2650564-E5AA-4489-855F-A050BC7B789D}" type="pres">
      <dgm:prSet presAssocID="{BFEDCF73-D7D7-4C48-973E-837B2F84C865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11530915-A322-49E5-A96B-D3D4AA0AE503}" type="pres">
      <dgm:prSet presAssocID="{BFEDCF73-D7D7-4C48-973E-837B2F84C865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9B8EE38-C1FC-404A-BF8B-57141759A57C}" type="pres">
      <dgm:prSet presAssocID="{E9E65F1D-4555-482E-BB53-54012A16FE6E}" presName="root2" presStyleCnt="0"/>
      <dgm:spPr/>
      <dgm:t>
        <a:bodyPr/>
        <a:lstStyle/>
        <a:p>
          <a:endParaRPr lang="ru-RU"/>
        </a:p>
      </dgm:t>
    </dgm:pt>
    <dgm:pt modelId="{A4F5E78F-5299-4EFA-8844-7DCFC9B344F4}" type="pres">
      <dgm:prSet presAssocID="{E9E65F1D-4555-482E-BB53-54012A16FE6E}" presName="LevelTwoTextNode" presStyleLbl="node2" presStyleIdx="0" presStyleCnt="3" custScaleX="128435" custLinFactNeighborX="797" custLinFactNeighborY="-34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EF23C0-6778-4959-B14A-CEEEF49CEAC3}" type="pres">
      <dgm:prSet presAssocID="{E9E65F1D-4555-482E-BB53-54012A16FE6E}" presName="level3hierChild" presStyleCnt="0"/>
      <dgm:spPr/>
      <dgm:t>
        <a:bodyPr/>
        <a:lstStyle/>
        <a:p>
          <a:endParaRPr lang="ru-RU"/>
        </a:p>
      </dgm:t>
    </dgm:pt>
    <dgm:pt modelId="{FE8CD8CD-F778-4710-BE26-214B74665842}" type="pres">
      <dgm:prSet presAssocID="{9AE01435-A4A4-480B-9AA2-1BD0B826EE9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0D6B891-8755-4F00-B293-BE565BFD2D69}" type="pres">
      <dgm:prSet presAssocID="{9AE01435-A4A4-480B-9AA2-1BD0B826EE9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7A1A891-FF7C-4B0A-A5EF-4285AC70D5AF}" type="pres">
      <dgm:prSet presAssocID="{CAD1E7B8-015B-4558-A4BB-AE4F6AB30465}" presName="root2" presStyleCnt="0"/>
      <dgm:spPr/>
      <dgm:t>
        <a:bodyPr/>
        <a:lstStyle/>
        <a:p>
          <a:endParaRPr lang="ru-RU"/>
        </a:p>
      </dgm:t>
    </dgm:pt>
    <dgm:pt modelId="{32233D71-4889-48B1-B9FC-E183DF1B04FF}" type="pres">
      <dgm:prSet presAssocID="{CAD1E7B8-015B-4558-A4BB-AE4F6AB30465}" presName="LevelTwoTextNode" presStyleLbl="node2" presStyleIdx="1" presStyleCnt="3" custScaleX="125791" custLinFactNeighborX="2119" custLinFactNeighborY="-167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1EB1DA-9443-4765-B4BD-B62B0A017E5F}" type="pres">
      <dgm:prSet presAssocID="{CAD1E7B8-015B-4558-A4BB-AE4F6AB30465}" presName="level3hierChild" presStyleCnt="0"/>
      <dgm:spPr/>
      <dgm:t>
        <a:bodyPr/>
        <a:lstStyle/>
        <a:p>
          <a:endParaRPr lang="ru-RU"/>
        </a:p>
      </dgm:t>
    </dgm:pt>
    <dgm:pt modelId="{A8053CC8-B1E4-4DCD-A1FF-6C009298A059}" type="pres">
      <dgm:prSet presAssocID="{CD69A8AC-CA0B-49C9-A3AF-CC8586DF70BC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4E0E87B-7412-4A36-AEFA-28F0F3F9CF63}" type="pres">
      <dgm:prSet presAssocID="{CD69A8AC-CA0B-49C9-A3AF-CC8586DF70BC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088B827-C5C9-4113-A10D-E0E860F97652}" type="pres">
      <dgm:prSet presAssocID="{56AD7F11-B2A3-4761-9F0B-11411997CC7B}" presName="root2" presStyleCnt="0"/>
      <dgm:spPr/>
      <dgm:t>
        <a:bodyPr/>
        <a:lstStyle/>
        <a:p>
          <a:endParaRPr lang="ru-RU"/>
        </a:p>
      </dgm:t>
    </dgm:pt>
    <dgm:pt modelId="{06A84794-0E9F-4063-A230-2AED6E824832}" type="pres">
      <dgm:prSet presAssocID="{56AD7F11-B2A3-4761-9F0B-11411997CC7B}" presName="LevelTwoTextNode" presStyleLbl="node2" presStyleIdx="2" presStyleCnt="3" custScaleX="125791" custScaleY="121921" custLinFactNeighborX="2119" custLinFactNeighborY="-7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5F36B9-4ED6-44F4-A3BC-27DCEBB1CF78}" type="pres">
      <dgm:prSet presAssocID="{56AD7F11-B2A3-4761-9F0B-11411997CC7B}" presName="level3hierChild" presStyleCnt="0"/>
      <dgm:spPr/>
      <dgm:t>
        <a:bodyPr/>
        <a:lstStyle/>
        <a:p>
          <a:endParaRPr lang="ru-RU"/>
        </a:p>
      </dgm:t>
    </dgm:pt>
  </dgm:ptLst>
  <dgm:cxnLst>
    <dgm:cxn modelId="{9C64B5B2-7571-47B1-A27F-AEAABF5AEF6D}" type="presOf" srcId="{CD69A8AC-CA0B-49C9-A3AF-CC8586DF70BC}" destId="{64E0E87B-7412-4A36-AEFA-28F0F3F9CF63}" srcOrd="1" destOrd="0" presId="urn:microsoft.com/office/officeart/2008/layout/HorizontalMultiLevelHierarchy"/>
    <dgm:cxn modelId="{079888EC-296B-4FDB-B699-FF017FF3CA8F}" type="presOf" srcId="{9AE01435-A4A4-480B-9AA2-1BD0B826EE90}" destId="{50D6B891-8755-4F00-B293-BE565BFD2D69}" srcOrd="1" destOrd="0" presId="urn:microsoft.com/office/officeart/2008/layout/HorizontalMultiLevelHierarchy"/>
    <dgm:cxn modelId="{28023AAA-46A5-4309-9189-C8C54EE585C4}" type="presOf" srcId="{BFEDCF73-D7D7-4C48-973E-837B2F84C865}" destId="{11530915-A322-49E5-A96B-D3D4AA0AE503}" srcOrd="1" destOrd="0" presId="urn:microsoft.com/office/officeart/2008/layout/HorizontalMultiLevelHierarchy"/>
    <dgm:cxn modelId="{11096D14-C019-458F-A42C-8757DEBEAB93}" type="presOf" srcId="{E9722FA9-50F3-4DFD-8387-4AF4ED36201B}" destId="{681AC527-3754-487A-985D-AAB686FDFC69}" srcOrd="0" destOrd="0" presId="urn:microsoft.com/office/officeart/2008/layout/HorizontalMultiLevelHierarchy"/>
    <dgm:cxn modelId="{6B5E7F36-BD81-4DAA-9584-E1C493F24E7A}" type="presOf" srcId="{56AD7F11-B2A3-4761-9F0B-11411997CC7B}" destId="{06A84794-0E9F-4063-A230-2AED6E824832}" srcOrd="0" destOrd="0" presId="urn:microsoft.com/office/officeart/2008/layout/HorizontalMultiLevelHierarchy"/>
    <dgm:cxn modelId="{BF787960-6AD1-4C0A-98D2-D56ACB5EFB45}" type="presOf" srcId="{E9E65F1D-4555-482E-BB53-54012A16FE6E}" destId="{A4F5E78F-5299-4EFA-8844-7DCFC9B344F4}" srcOrd="0" destOrd="0" presId="urn:microsoft.com/office/officeart/2008/layout/HorizontalMultiLevelHierarchy"/>
    <dgm:cxn modelId="{6DA1B354-49C9-45C9-9723-DC1B02DE61DE}" srcId="{E9722FA9-50F3-4DFD-8387-4AF4ED36201B}" destId="{CAD1E7B8-015B-4558-A4BB-AE4F6AB30465}" srcOrd="1" destOrd="0" parTransId="{9AE01435-A4A4-480B-9AA2-1BD0B826EE90}" sibTransId="{285AB213-98FD-4968-8F75-E217F0B0DA67}"/>
    <dgm:cxn modelId="{FEEB68C7-66D5-4F2E-8E11-4C1D2B87C032}" type="presOf" srcId="{CAD1E7B8-015B-4558-A4BB-AE4F6AB30465}" destId="{32233D71-4889-48B1-B9FC-E183DF1B04FF}" srcOrd="0" destOrd="0" presId="urn:microsoft.com/office/officeart/2008/layout/HorizontalMultiLevelHierarchy"/>
    <dgm:cxn modelId="{E3559A7F-7FFC-427E-9E74-68D02BCACEA0}" type="presOf" srcId="{BFEDCF73-D7D7-4C48-973E-837B2F84C865}" destId="{D2650564-E5AA-4489-855F-A050BC7B789D}" srcOrd="0" destOrd="0" presId="urn:microsoft.com/office/officeart/2008/layout/HorizontalMultiLevelHierarchy"/>
    <dgm:cxn modelId="{CEDE4F28-9C23-4E85-80AE-C64958841EC7}" srcId="{E9722FA9-50F3-4DFD-8387-4AF4ED36201B}" destId="{E9E65F1D-4555-482E-BB53-54012A16FE6E}" srcOrd="0" destOrd="0" parTransId="{BFEDCF73-D7D7-4C48-973E-837B2F84C865}" sibTransId="{DF0943EA-B5D3-4917-A8D9-3DBD431EA94E}"/>
    <dgm:cxn modelId="{70F83148-2989-4FA1-8A55-9D12E78C1097}" type="presOf" srcId="{D060AA85-6287-43EE-8425-598CEEB141E3}" destId="{F04328BC-AFC3-4846-9B8E-8647E0BAD2A7}" srcOrd="0" destOrd="0" presId="urn:microsoft.com/office/officeart/2008/layout/HorizontalMultiLevelHierarchy"/>
    <dgm:cxn modelId="{5FA8686D-3840-4E9F-B862-BB6C82A63C6A}" srcId="{D060AA85-6287-43EE-8425-598CEEB141E3}" destId="{E9722FA9-50F3-4DFD-8387-4AF4ED36201B}" srcOrd="0" destOrd="0" parTransId="{AF96627D-65C8-4EF0-9AD2-31F7AFA386E2}" sibTransId="{94372122-A386-4477-B547-E1563C511FBA}"/>
    <dgm:cxn modelId="{E5D18154-2A23-40D7-9E9C-8AD7D8E1A02E}" type="presOf" srcId="{9AE01435-A4A4-480B-9AA2-1BD0B826EE90}" destId="{FE8CD8CD-F778-4710-BE26-214B74665842}" srcOrd="0" destOrd="0" presId="urn:microsoft.com/office/officeart/2008/layout/HorizontalMultiLevelHierarchy"/>
    <dgm:cxn modelId="{C60E4518-3F69-41D6-92E7-23ACDEF72A7B}" srcId="{E9722FA9-50F3-4DFD-8387-4AF4ED36201B}" destId="{56AD7F11-B2A3-4761-9F0B-11411997CC7B}" srcOrd="2" destOrd="0" parTransId="{CD69A8AC-CA0B-49C9-A3AF-CC8586DF70BC}" sibTransId="{33DB1398-9866-4534-94F0-055DE66F38E7}"/>
    <dgm:cxn modelId="{55BD76CA-165A-49FE-972E-FDAB57249E24}" type="presOf" srcId="{CD69A8AC-CA0B-49C9-A3AF-CC8586DF70BC}" destId="{A8053CC8-B1E4-4DCD-A1FF-6C009298A059}" srcOrd="0" destOrd="0" presId="urn:microsoft.com/office/officeart/2008/layout/HorizontalMultiLevelHierarchy"/>
    <dgm:cxn modelId="{B40346C1-E70F-433F-9683-1300DA839C3D}" type="presParOf" srcId="{F04328BC-AFC3-4846-9B8E-8647E0BAD2A7}" destId="{78515E65-C6FD-46BA-B1E0-2E381DBDECFA}" srcOrd="0" destOrd="0" presId="urn:microsoft.com/office/officeart/2008/layout/HorizontalMultiLevelHierarchy"/>
    <dgm:cxn modelId="{018DA712-8428-443A-BFD6-E34878EF557C}" type="presParOf" srcId="{78515E65-C6FD-46BA-B1E0-2E381DBDECFA}" destId="{681AC527-3754-487A-985D-AAB686FDFC69}" srcOrd="0" destOrd="0" presId="urn:microsoft.com/office/officeart/2008/layout/HorizontalMultiLevelHierarchy"/>
    <dgm:cxn modelId="{187EE75A-32A2-409F-9166-1DC184025CF5}" type="presParOf" srcId="{78515E65-C6FD-46BA-B1E0-2E381DBDECFA}" destId="{A8331F89-CE6A-40CB-AB5D-5D2EF06AE93F}" srcOrd="1" destOrd="0" presId="urn:microsoft.com/office/officeart/2008/layout/HorizontalMultiLevelHierarchy"/>
    <dgm:cxn modelId="{0EA3F147-4B57-4C0F-A435-54D9A3FBBC98}" type="presParOf" srcId="{A8331F89-CE6A-40CB-AB5D-5D2EF06AE93F}" destId="{D2650564-E5AA-4489-855F-A050BC7B789D}" srcOrd="0" destOrd="0" presId="urn:microsoft.com/office/officeart/2008/layout/HorizontalMultiLevelHierarchy"/>
    <dgm:cxn modelId="{3EBEBC15-328D-4BDA-AC06-177711F3A5E3}" type="presParOf" srcId="{D2650564-E5AA-4489-855F-A050BC7B789D}" destId="{11530915-A322-49E5-A96B-D3D4AA0AE503}" srcOrd="0" destOrd="0" presId="urn:microsoft.com/office/officeart/2008/layout/HorizontalMultiLevelHierarchy"/>
    <dgm:cxn modelId="{C1F2B2A5-2CF2-44A0-98DC-CFD8BAEE4653}" type="presParOf" srcId="{A8331F89-CE6A-40CB-AB5D-5D2EF06AE93F}" destId="{F9B8EE38-C1FC-404A-BF8B-57141759A57C}" srcOrd="1" destOrd="0" presId="urn:microsoft.com/office/officeart/2008/layout/HorizontalMultiLevelHierarchy"/>
    <dgm:cxn modelId="{D02EFCD2-1080-4F63-964D-2FDAE481DAC7}" type="presParOf" srcId="{F9B8EE38-C1FC-404A-BF8B-57141759A57C}" destId="{A4F5E78F-5299-4EFA-8844-7DCFC9B344F4}" srcOrd="0" destOrd="0" presId="urn:microsoft.com/office/officeart/2008/layout/HorizontalMultiLevelHierarchy"/>
    <dgm:cxn modelId="{D27D51FF-20A5-406A-9842-A6FB57BE84F8}" type="presParOf" srcId="{F9B8EE38-C1FC-404A-BF8B-57141759A57C}" destId="{ECEF23C0-6778-4959-B14A-CEEEF49CEAC3}" srcOrd="1" destOrd="0" presId="urn:microsoft.com/office/officeart/2008/layout/HorizontalMultiLevelHierarchy"/>
    <dgm:cxn modelId="{7B1FEA74-462C-4777-9502-C0C2FD8F04B9}" type="presParOf" srcId="{A8331F89-CE6A-40CB-AB5D-5D2EF06AE93F}" destId="{FE8CD8CD-F778-4710-BE26-214B74665842}" srcOrd="2" destOrd="0" presId="urn:microsoft.com/office/officeart/2008/layout/HorizontalMultiLevelHierarchy"/>
    <dgm:cxn modelId="{846BD259-DC25-4132-920B-456313212006}" type="presParOf" srcId="{FE8CD8CD-F778-4710-BE26-214B74665842}" destId="{50D6B891-8755-4F00-B293-BE565BFD2D69}" srcOrd="0" destOrd="0" presId="urn:microsoft.com/office/officeart/2008/layout/HorizontalMultiLevelHierarchy"/>
    <dgm:cxn modelId="{E310F17B-53F2-42E8-9106-4B02769261AB}" type="presParOf" srcId="{A8331F89-CE6A-40CB-AB5D-5D2EF06AE93F}" destId="{C7A1A891-FF7C-4B0A-A5EF-4285AC70D5AF}" srcOrd="3" destOrd="0" presId="urn:microsoft.com/office/officeart/2008/layout/HorizontalMultiLevelHierarchy"/>
    <dgm:cxn modelId="{927C6B8C-D6BE-4DD7-BA5D-1AAB610BDF72}" type="presParOf" srcId="{C7A1A891-FF7C-4B0A-A5EF-4285AC70D5AF}" destId="{32233D71-4889-48B1-B9FC-E183DF1B04FF}" srcOrd="0" destOrd="0" presId="urn:microsoft.com/office/officeart/2008/layout/HorizontalMultiLevelHierarchy"/>
    <dgm:cxn modelId="{46DE275E-7D47-4467-A070-4599A0138DB0}" type="presParOf" srcId="{C7A1A891-FF7C-4B0A-A5EF-4285AC70D5AF}" destId="{561EB1DA-9443-4765-B4BD-B62B0A017E5F}" srcOrd="1" destOrd="0" presId="urn:microsoft.com/office/officeart/2008/layout/HorizontalMultiLevelHierarchy"/>
    <dgm:cxn modelId="{983DB9BF-7F8F-462C-8959-3EC49B186D17}" type="presParOf" srcId="{A8331F89-CE6A-40CB-AB5D-5D2EF06AE93F}" destId="{A8053CC8-B1E4-4DCD-A1FF-6C009298A059}" srcOrd="4" destOrd="0" presId="urn:microsoft.com/office/officeart/2008/layout/HorizontalMultiLevelHierarchy"/>
    <dgm:cxn modelId="{6F72BAA2-E960-402A-A315-6A0EC4D968CA}" type="presParOf" srcId="{A8053CC8-B1E4-4DCD-A1FF-6C009298A059}" destId="{64E0E87B-7412-4A36-AEFA-28F0F3F9CF63}" srcOrd="0" destOrd="0" presId="urn:microsoft.com/office/officeart/2008/layout/HorizontalMultiLevelHierarchy"/>
    <dgm:cxn modelId="{007BA68B-50B2-4E0E-A273-482CFCDC60EB}" type="presParOf" srcId="{A8331F89-CE6A-40CB-AB5D-5D2EF06AE93F}" destId="{4088B827-C5C9-4113-A10D-E0E860F97652}" srcOrd="5" destOrd="0" presId="urn:microsoft.com/office/officeart/2008/layout/HorizontalMultiLevelHierarchy"/>
    <dgm:cxn modelId="{0C1A4329-0AE3-490F-80C1-C1EBDD0D3F8A}" type="presParOf" srcId="{4088B827-C5C9-4113-A10D-E0E860F97652}" destId="{06A84794-0E9F-4063-A230-2AED6E824832}" srcOrd="0" destOrd="0" presId="urn:microsoft.com/office/officeart/2008/layout/HorizontalMultiLevelHierarchy"/>
    <dgm:cxn modelId="{7EFDFDEA-1A64-45A1-BDC0-DCCDAE223E63}" type="presParOf" srcId="{4088B827-C5C9-4113-A10D-E0E860F97652}" destId="{FB5F36B9-4ED6-44F4-A3BC-27DCEBB1CF7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7D9592-1DA9-4267-9436-45C347A0B182}" type="doc">
      <dgm:prSet loTypeId="urn:microsoft.com/office/officeart/2008/layout/PictureAccent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EF04D0-B17F-40F0-98F0-E5D55A7E2A3E}">
      <dgm:prSet phldrT="[Текст]" custT="1"/>
      <dgm:spPr/>
      <dgm:t>
        <a:bodyPr/>
        <a:lstStyle/>
        <a:p>
          <a:r>
            <a:rPr lang="ru-RU" sz="4000" dirty="0" smtClean="0"/>
            <a:t>Подтверждение</a:t>
          </a:r>
          <a:endParaRPr lang="ru-RU" sz="4000" dirty="0"/>
        </a:p>
      </dgm:t>
    </dgm:pt>
    <dgm:pt modelId="{466B3C6C-5D7D-4B5B-9F81-E0791F58F441}" type="parTrans" cxnId="{CBCD8629-53B5-424B-AD87-C9A058E400FD}">
      <dgm:prSet/>
      <dgm:spPr/>
      <dgm:t>
        <a:bodyPr/>
        <a:lstStyle/>
        <a:p>
          <a:endParaRPr lang="ru-RU"/>
        </a:p>
      </dgm:t>
    </dgm:pt>
    <dgm:pt modelId="{ED3CA93B-C574-4B35-8679-842A7AD592CC}" type="sibTrans" cxnId="{CBCD8629-53B5-424B-AD87-C9A058E400FD}">
      <dgm:prSet/>
      <dgm:spPr/>
      <dgm:t>
        <a:bodyPr/>
        <a:lstStyle/>
        <a:p>
          <a:endParaRPr lang="ru-RU"/>
        </a:p>
      </dgm:t>
    </dgm:pt>
    <dgm:pt modelId="{1A0BC3DE-EE62-4696-B0B2-4615DACD5489}">
      <dgm:prSet phldrT="[Текст]" custT="1"/>
      <dgm:spPr/>
      <dgm:t>
        <a:bodyPr/>
        <a:lstStyle/>
        <a:p>
          <a:r>
            <a:rPr lang="ru-RU" sz="2800" dirty="0" smtClean="0"/>
            <a:t>Платежеспособности дарителя, заимодавца</a:t>
          </a:r>
          <a:endParaRPr lang="ru-RU" sz="2800" dirty="0"/>
        </a:p>
      </dgm:t>
    </dgm:pt>
    <dgm:pt modelId="{1ED60BE5-15D5-43DA-9001-4B7C86AA3247}" type="parTrans" cxnId="{A1B1888D-2C06-4A4B-B874-60BB8848D93F}">
      <dgm:prSet/>
      <dgm:spPr/>
      <dgm:t>
        <a:bodyPr/>
        <a:lstStyle/>
        <a:p>
          <a:endParaRPr lang="ru-RU"/>
        </a:p>
      </dgm:t>
    </dgm:pt>
    <dgm:pt modelId="{9F13D2DC-6089-4205-BC35-DC4066B5F8D6}" type="sibTrans" cxnId="{A1B1888D-2C06-4A4B-B874-60BB8848D93F}">
      <dgm:prSet/>
      <dgm:spPr/>
      <dgm:t>
        <a:bodyPr/>
        <a:lstStyle/>
        <a:p>
          <a:endParaRPr lang="ru-RU"/>
        </a:p>
      </dgm:t>
    </dgm:pt>
    <dgm:pt modelId="{E72753DD-98C2-47E6-94C4-8AF3FA864274}">
      <dgm:prSet phldrT="[Текст]" custT="1"/>
      <dgm:spPr/>
      <dgm:t>
        <a:bodyPr/>
        <a:lstStyle/>
        <a:p>
          <a:r>
            <a:rPr lang="ru-RU" sz="2800" dirty="0" smtClean="0"/>
            <a:t>Возможности накопления необходимой суммы исходя их доходов</a:t>
          </a:r>
          <a:endParaRPr lang="ru-RU" sz="2800" dirty="0"/>
        </a:p>
      </dgm:t>
    </dgm:pt>
    <dgm:pt modelId="{EA550B5F-B44F-481D-B39B-F2D372BA9A6F}" type="parTrans" cxnId="{74CC406A-F46B-43DE-BD8E-B56783523ED3}">
      <dgm:prSet/>
      <dgm:spPr/>
      <dgm:t>
        <a:bodyPr/>
        <a:lstStyle/>
        <a:p>
          <a:endParaRPr lang="ru-RU"/>
        </a:p>
      </dgm:t>
    </dgm:pt>
    <dgm:pt modelId="{D26D511D-CB25-4FFD-A7B1-0A948F1F25E3}" type="sibTrans" cxnId="{74CC406A-F46B-43DE-BD8E-B56783523ED3}">
      <dgm:prSet/>
      <dgm:spPr/>
      <dgm:t>
        <a:bodyPr/>
        <a:lstStyle/>
        <a:p>
          <a:endParaRPr lang="ru-RU"/>
        </a:p>
      </dgm:t>
    </dgm:pt>
    <dgm:pt modelId="{06DEF407-F8BC-4280-960D-39248A4B6807}" type="pres">
      <dgm:prSet presAssocID="{F67D9592-1DA9-4267-9436-45C347A0B18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654A59-F6BE-4652-98BF-CC409F4AB498}" type="pres">
      <dgm:prSet presAssocID="{10EF04D0-B17F-40F0-98F0-E5D55A7E2A3E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90E5D399-99F0-4B88-BB71-A57EEC942B8F}" type="pres">
      <dgm:prSet presAssocID="{10EF04D0-B17F-40F0-98F0-E5D55A7E2A3E}" presName="rootComposite" presStyleCnt="0">
        <dgm:presLayoutVars/>
      </dgm:prSet>
      <dgm:spPr/>
      <dgm:t>
        <a:bodyPr/>
        <a:lstStyle/>
        <a:p>
          <a:endParaRPr lang="ru-RU"/>
        </a:p>
      </dgm:t>
    </dgm:pt>
    <dgm:pt modelId="{3D0B0E00-2AE3-48B4-ADEF-2D0C9987850C}" type="pres">
      <dgm:prSet presAssocID="{10EF04D0-B17F-40F0-98F0-E5D55A7E2A3E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E62DE8DD-C7A3-40C5-9636-FF6ED799C84D}" type="pres">
      <dgm:prSet presAssocID="{10EF04D0-B17F-40F0-98F0-E5D55A7E2A3E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EED0F4F-6FCF-4CBB-9474-6E920409AB6D}" type="pres">
      <dgm:prSet presAssocID="{1A0BC3DE-EE62-4696-B0B2-4615DACD5489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B7EF8F8E-FF1F-4949-8980-855D4BF6A64F}" type="pres">
      <dgm:prSet presAssocID="{1A0BC3DE-EE62-4696-B0B2-4615DACD5489}" presName="Image" presStyleLbl="nod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ru-RU"/>
        </a:p>
      </dgm:t>
    </dgm:pt>
    <dgm:pt modelId="{C37D18D6-7BD4-4158-8A16-4CC02C170334}" type="pres">
      <dgm:prSet presAssocID="{1A0BC3DE-EE62-4696-B0B2-4615DACD5489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93D23-1016-455A-BB3D-AB5ED5E44B50}" type="pres">
      <dgm:prSet presAssocID="{E72753DD-98C2-47E6-94C4-8AF3FA864274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359E146D-90F7-4AA9-ABFF-D4B39B9E2C00}" type="pres">
      <dgm:prSet presAssocID="{E72753DD-98C2-47E6-94C4-8AF3FA864274}" presName="Image" presStyleLbl="nod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ru-RU"/>
        </a:p>
      </dgm:t>
    </dgm:pt>
    <dgm:pt modelId="{8D848C53-7F45-4865-9C82-D45EFCB30C58}" type="pres">
      <dgm:prSet presAssocID="{E72753DD-98C2-47E6-94C4-8AF3FA864274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CD8629-53B5-424B-AD87-C9A058E400FD}" srcId="{F67D9592-1DA9-4267-9436-45C347A0B182}" destId="{10EF04D0-B17F-40F0-98F0-E5D55A7E2A3E}" srcOrd="0" destOrd="0" parTransId="{466B3C6C-5D7D-4B5B-9F81-E0791F58F441}" sibTransId="{ED3CA93B-C574-4B35-8679-842A7AD592CC}"/>
    <dgm:cxn modelId="{43DB4DA2-8E14-48C2-88EF-9480E27BA4F3}" type="presOf" srcId="{F67D9592-1DA9-4267-9436-45C347A0B182}" destId="{06DEF407-F8BC-4280-960D-39248A4B6807}" srcOrd="0" destOrd="0" presId="urn:microsoft.com/office/officeart/2008/layout/PictureAccentList"/>
    <dgm:cxn modelId="{1CABC017-080D-41D4-BB71-C1435FFF6B32}" type="presOf" srcId="{E72753DD-98C2-47E6-94C4-8AF3FA864274}" destId="{8D848C53-7F45-4865-9C82-D45EFCB30C58}" srcOrd="0" destOrd="0" presId="urn:microsoft.com/office/officeart/2008/layout/PictureAccentList"/>
    <dgm:cxn modelId="{A1B1888D-2C06-4A4B-B874-60BB8848D93F}" srcId="{10EF04D0-B17F-40F0-98F0-E5D55A7E2A3E}" destId="{1A0BC3DE-EE62-4696-B0B2-4615DACD5489}" srcOrd="0" destOrd="0" parTransId="{1ED60BE5-15D5-43DA-9001-4B7C86AA3247}" sibTransId="{9F13D2DC-6089-4205-BC35-DC4066B5F8D6}"/>
    <dgm:cxn modelId="{C49EAFBF-501B-4151-971C-7BA8EC3DAF2C}" type="presOf" srcId="{1A0BC3DE-EE62-4696-B0B2-4615DACD5489}" destId="{C37D18D6-7BD4-4158-8A16-4CC02C170334}" srcOrd="0" destOrd="0" presId="urn:microsoft.com/office/officeart/2008/layout/PictureAccentList"/>
    <dgm:cxn modelId="{7742CE8C-FC55-4308-900A-62EFA07A4CDE}" type="presOf" srcId="{10EF04D0-B17F-40F0-98F0-E5D55A7E2A3E}" destId="{3D0B0E00-2AE3-48B4-ADEF-2D0C9987850C}" srcOrd="0" destOrd="0" presId="urn:microsoft.com/office/officeart/2008/layout/PictureAccentList"/>
    <dgm:cxn modelId="{74CC406A-F46B-43DE-BD8E-B56783523ED3}" srcId="{10EF04D0-B17F-40F0-98F0-E5D55A7E2A3E}" destId="{E72753DD-98C2-47E6-94C4-8AF3FA864274}" srcOrd="1" destOrd="0" parTransId="{EA550B5F-B44F-481D-B39B-F2D372BA9A6F}" sibTransId="{D26D511D-CB25-4FFD-A7B1-0A948F1F25E3}"/>
    <dgm:cxn modelId="{B17AEE22-17C6-416E-A29B-065CE455C600}" type="presParOf" srcId="{06DEF407-F8BC-4280-960D-39248A4B6807}" destId="{42654A59-F6BE-4652-98BF-CC409F4AB498}" srcOrd="0" destOrd="0" presId="urn:microsoft.com/office/officeart/2008/layout/PictureAccentList"/>
    <dgm:cxn modelId="{743AD500-9C66-4318-90F8-B6CFF9AE1093}" type="presParOf" srcId="{42654A59-F6BE-4652-98BF-CC409F4AB498}" destId="{90E5D399-99F0-4B88-BB71-A57EEC942B8F}" srcOrd="0" destOrd="0" presId="urn:microsoft.com/office/officeart/2008/layout/PictureAccentList"/>
    <dgm:cxn modelId="{0F925374-B5F3-4EDC-A774-5C3E5D6B7248}" type="presParOf" srcId="{90E5D399-99F0-4B88-BB71-A57EEC942B8F}" destId="{3D0B0E00-2AE3-48B4-ADEF-2D0C9987850C}" srcOrd="0" destOrd="0" presId="urn:microsoft.com/office/officeart/2008/layout/PictureAccentList"/>
    <dgm:cxn modelId="{48AFF6BD-0C90-4622-9947-B15C646D1E1A}" type="presParOf" srcId="{42654A59-F6BE-4652-98BF-CC409F4AB498}" destId="{E62DE8DD-C7A3-40C5-9636-FF6ED799C84D}" srcOrd="1" destOrd="0" presId="urn:microsoft.com/office/officeart/2008/layout/PictureAccentList"/>
    <dgm:cxn modelId="{26A4C0AD-306D-4D96-BE29-BADB31FDCA93}" type="presParOf" srcId="{E62DE8DD-C7A3-40C5-9636-FF6ED799C84D}" destId="{CEED0F4F-6FCF-4CBB-9474-6E920409AB6D}" srcOrd="0" destOrd="0" presId="urn:microsoft.com/office/officeart/2008/layout/PictureAccentList"/>
    <dgm:cxn modelId="{2AD7E388-1AE3-4280-8421-BCD2617F07C0}" type="presParOf" srcId="{CEED0F4F-6FCF-4CBB-9474-6E920409AB6D}" destId="{B7EF8F8E-FF1F-4949-8980-855D4BF6A64F}" srcOrd="0" destOrd="0" presId="urn:microsoft.com/office/officeart/2008/layout/PictureAccentList"/>
    <dgm:cxn modelId="{8E82CEBC-5724-4C20-893F-5C083D500F5B}" type="presParOf" srcId="{CEED0F4F-6FCF-4CBB-9474-6E920409AB6D}" destId="{C37D18D6-7BD4-4158-8A16-4CC02C170334}" srcOrd="1" destOrd="0" presId="urn:microsoft.com/office/officeart/2008/layout/PictureAccentList"/>
    <dgm:cxn modelId="{9F09882B-FA8F-4A13-B89C-1A0366CF757F}" type="presParOf" srcId="{E62DE8DD-C7A3-40C5-9636-FF6ED799C84D}" destId="{2BF93D23-1016-455A-BB3D-AB5ED5E44B50}" srcOrd="1" destOrd="0" presId="urn:microsoft.com/office/officeart/2008/layout/PictureAccentList"/>
    <dgm:cxn modelId="{6D24A8E2-E22A-4FDD-B572-332EBBEA2CAC}" type="presParOf" srcId="{2BF93D23-1016-455A-BB3D-AB5ED5E44B50}" destId="{359E146D-90F7-4AA9-ABFF-D4B39B9E2C00}" srcOrd="0" destOrd="0" presId="urn:microsoft.com/office/officeart/2008/layout/PictureAccentList"/>
    <dgm:cxn modelId="{1C574656-F11B-4A7F-BB97-B57B7BEF64E1}" type="presParOf" srcId="{2BF93D23-1016-455A-BB3D-AB5ED5E44B50}" destId="{8D848C53-7F45-4865-9C82-D45EFCB30C5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666DA-FD14-4335-8613-AC2715ECD4D3}">
      <dsp:nvSpPr>
        <dsp:cNvPr id="0" name=""/>
        <dsp:cNvSpPr/>
      </dsp:nvSpPr>
      <dsp:spPr>
        <a:xfrm>
          <a:off x="0" y="163493"/>
          <a:ext cx="8424935" cy="11264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Закон Пермского края от 11.11.2013 N 239-ПК «О контроле за соответствием расходов лиц, замещающих … и иных лиц их доходам»</a:t>
          </a:r>
          <a:endParaRPr lang="ru-RU" sz="2300" kern="1200" dirty="0"/>
        </a:p>
      </dsp:txBody>
      <dsp:txXfrm>
        <a:off x="32992" y="196485"/>
        <a:ext cx="8358951" cy="1060434"/>
      </dsp:txXfrm>
    </dsp:sp>
    <dsp:sp modelId="{E6BE41B5-6042-46BE-BD9E-DBCCC6B43479}">
      <dsp:nvSpPr>
        <dsp:cNvPr id="0" name=""/>
        <dsp:cNvSpPr/>
      </dsp:nvSpPr>
      <dsp:spPr>
        <a:xfrm>
          <a:off x="0" y="1492667"/>
          <a:ext cx="1126418" cy="1126418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D5D7B3CA-5658-47D3-BA9E-7630EFEFA7B1}">
      <dsp:nvSpPr>
        <dsp:cNvPr id="0" name=""/>
        <dsp:cNvSpPr/>
      </dsp:nvSpPr>
      <dsp:spPr>
        <a:xfrm>
          <a:off x="1194003" y="1492667"/>
          <a:ext cx="7230932" cy="1126418"/>
        </a:xfrm>
        <a:prstGeom prst="roundRect">
          <a:avLst>
            <a:gd name="adj" fmla="val 1667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/>
            <a:t>Источники</a:t>
          </a:r>
          <a:r>
            <a:rPr lang="ru-RU" sz="2000" kern="1200" dirty="0" smtClean="0"/>
            <a:t> получения средств, за счет которых она была совершена, </a:t>
          </a:r>
          <a:r>
            <a:rPr lang="ru-RU" sz="2000" u="sng" kern="1200" dirty="0" smtClean="0"/>
            <a:t>подтверждаются документально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1249000" y="1547664"/>
        <a:ext cx="7120938" cy="1016424"/>
      </dsp:txXfrm>
    </dsp:sp>
    <dsp:sp modelId="{AF9250D1-D964-48DB-A4D4-8601BA3849C8}">
      <dsp:nvSpPr>
        <dsp:cNvPr id="0" name=""/>
        <dsp:cNvSpPr/>
      </dsp:nvSpPr>
      <dsp:spPr>
        <a:xfrm>
          <a:off x="0" y="2806785"/>
          <a:ext cx="1126418" cy="148286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tretch>
            <a:fillRect/>
          </a:stretch>
        </a:blip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</dsp:sp>
    <dsp:sp modelId="{108FF5B8-A482-4DD9-B7F8-A126F7D7E1CB}">
      <dsp:nvSpPr>
        <dsp:cNvPr id="0" name=""/>
        <dsp:cNvSpPr/>
      </dsp:nvSpPr>
      <dsp:spPr>
        <a:xfrm>
          <a:off x="1128924" y="2740591"/>
          <a:ext cx="7230932" cy="1587922"/>
        </a:xfrm>
        <a:prstGeom prst="roundRect">
          <a:avLst>
            <a:gd name="adj" fmla="val 1667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u="sng" kern="1200" dirty="0" smtClean="0"/>
            <a:t>Администрация губернатора осуществляет контроль в отношении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государственных гражданских служащих (члены Правительства);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ЛЗГД;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муниципальных служащих;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/>
            <a:t>- ЛЗМД.</a:t>
          </a:r>
          <a:endParaRPr lang="ru-RU" sz="1800" kern="1200" dirty="0"/>
        </a:p>
      </dsp:txBody>
      <dsp:txXfrm>
        <a:off x="1206454" y="2818121"/>
        <a:ext cx="7075872" cy="1432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54C65-3676-4A7D-AE2C-A4CBD083FA9B}">
      <dsp:nvSpPr>
        <dsp:cNvPr id="0" name=""/>
        <dsp:cNvSpPr/>
      </dsp:nvSpPr>
      <dsp:spPr>
        <a:xfrm>
          <a:off x="7299771" y="3005306"/>
          <a:ext cx="91440" cy="5125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25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A3D64-8C06-4323-947F-623450A61528}">
      <dsp:nvSpPr>
        <dsp:cNvPr id="0" name=""/>
        <dsp:cNvSpPr/>
      </dsp:nvSpPr>
      <dsp:spPr>
        <a:xfrm>
          <a:off x="5191537" y="1373686"/>
          <a:ext cx="2153953" cy="512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283"/>
              </a:lnTo>
              <a:lnTo>
                <a:pt x="2153953" y="349283"/>
              </a:lnTo>
              <a:lnTo>
                <a:pt x="2153953" y="5125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AE89A-AB59-48A2-8A9D-6C828C8761BD}">
      <dsp:nvSpPr>
        <dsp:cNvPr id="0" name=""/>
        <dsp:cNvSpPr/>
      </dsp:nvSpPr>
      <dsp:spPr>
        <a:xfrm>
          <a:off x="3037584" y="3005306"/>
          <a:ext cx="2153953" cy="512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283"/>
              </a:lnTo>
              <a:lnTo>
                <a:pt x="2153953" y="349283"/>
              </a:lnTo>
              <a:lnTo>
                <a:pt x="2153953" y="5125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570AB-F223-442A-A66E-490627BD56C2}">
      <dsp:nvSpPr>
        <dsp:cNvPr id="0" name=""/>
        <dsp:cNvSpPr/>
      </dsp:nvSpPr>
      <dsp:spPr>
        <a:xfrm>
          <a:off x="2991864" y="3005306"/>
          <a:ext cx="91440" cy="5125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25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1C059-6FE8-4CE7-8B12-B1476952613F}">
      <dsp:nvSpPr>
        <dsp:cNvPr id="0" name=""/>
        <dsp:cNvSpPr/>
      </dsp:nvSpPr>
      <dsp:spPr>
        <a:xfrm>
          <a:off x="883630" y="3005306"/>
          <a:ext cx="2153953" cy="512542"/>
        </a:xfrm>
        <a:custGeom>
          <a:avLst/>
          <a:gdLst/>
          <a:ahLst/>
          <a:cxnLst/>
          <a:rect l="0" t="0" r="0" b="0"/>
          <a:pathLst>
            <a:path>
              <a:moveTo>
                <a:pt x="2153953" y="0"/>
              </a:moveTo>
              <a:lnTo>
                <a:pt x="2153953" y="349283"/>
              </a:lnTo>
              <a:lnTo>
                <a:pt x="0" y="349283"/>
              </a:lnTo>
              <a:lnTo>
                <a:pt x="0" y="5125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99927-BF81-4613-BD10-091793E6646B}">
      <dsp:nvSpPr>
        <dsp:cNvPr id="0" name=""/>
        <dsp:cNvSpPr/>
      </dsp:nvSpPr>
      <dsp:spPr>
        <a:xfrm>
          <a:off x="3037584" y="1373686"/>
          <a:ext cx="2153953" cy="512542"/>
        </a:xfrm>
        <a:custGeom>
          <a:avLst/>
          <a:gdLst/>
          <a:ahLst/>
          <a:cxnLst/>
          <a:rect l="0" t="0" r="0" b="0"/>
          <a:pathLst>
            <a:path>
              <a:moveTo>
                <a:pt x="2153953" y="0"/>
              </a:moveTo>
              <a:lnTo>
                <a:pt x="2153953" y="349283"/>
              </a:lnTo>
              <a:lnTo>
                <a:pt x="0" y="349283"/>
              </a:lnTo>
              <a:lnTo>
                <a:pt x="0" y="5125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EB2ED8-D10D-44F7-9544-738A58D576FD}">
      <dsp:nvSpPr>
        <dsp:cNvPr id="0" name=""/>
        <dsp:cNvSpPr/>
      </dsp:nvSpPr>
      <dsp:spPr>
        <a:xfrm>
          <a:off x="4310374" y="254610"/>
          <a:ext cx="1762325" cy="11190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5698C6F8-6CCF-4669-A989-36D85CDA2C4D}">
      <dsp:nvSpPr>
        <dsp:cNvPr id="0" name=""/>
        <dsp:cNvSpPr/>
      </dsp:nvSpPr>
      <dsp:spPr>
        <a:xfrm>
          <a:off x="4506188" y="440633"/>
          <a:ext cx="1762325" cy="111907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Критерии</a:t>
          </a:r>
          <a:endParaRPr lang="ru-RU" sz="2400" kern="1200" dirty="0"/>
        </a:p>
      </dsp:txBody>
      <dsp:txXfrm>
        <a:off x="4538965" y="473410"/>
        <a:ext cx="1696771" cy="1053522"/>
      </dsp:txXfrm>
    </dsp:sp>
    <dsp:sp modelId="{ABDC3E03-2258-497A-8C46-AA42D52650AF}">
      <dsp:nvSpPr>
        <dsp:cNvPr id="0" name=""/>
        <dsp:cNvSpPr/>
      </dsp:nvSpPr>
      <dsp:spPr>
        <a:xfrm>
          <a:off x="2156421" y="1886229"/>
          <a:ext cx="1762325" cy="11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979C6-0D80-440F-8737-D02D04B43195}">
      <dsp:nvSpPr>
        <dsp:cNvPr id="0" name=""/>
        <dsp:cNvSpPr/>
      </dsp:nvSpPr>
      <dsp:spPr>
        <a:xfrm>
          <a:off x="2352235" y="2072252"/>
          <a:ext cx="1762325" cy="1119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 декларировании расходов</a:t>
          </a:r>
          <a:endParaRPr lang="ru-RU" sz="1600" kern="1200" dirty="0"/>
        </a:p>
      </dsp:txBody>
      <dsp:txXfrm>
        <a:off x="2385012" y="2105029"/>
        <a:ext cx="1696771" cy="1053522"/>
      </dsp:txXfrm>
    </dsp:sp>
    <dsp:sp modelId="{93985214-26B2-42BF-A6E1-55C194666305}">
      <dsp:nvSpPr>
        <dsp:cNvPr id="0" name=""/>
        <dsp:cNvSpPr/>
      </dsp:nvSpPr>
      <dsp:spPr>
        <a:xfrm>
          <a:off x="2468" y="3517849"/>
          <a:ext cx="1762325" cy="187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1FF05-0E8D-452F-BFCF-53783E286D26}">
      <dsp:nvSpPr>
        <dsp:cNvPr id="0" name=""/>
        <dsp:cNvSpPr/>
      </dsp:nvSpPr>
      <dsp:spPr>
        <a:xfrm>
          <a:off x="198282" y="3703872"/>
          <a:ext cx="1762325" cy="1878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Указание в качестве источника(</a:t>
          </a:r>
          <a:r>
            <a:rPr lang="ru-RU" sz="1400" kern="1200" dirty="0" err="1" smtClean="0"/>
            <a:t>ов</a:t>
          </a:r>
          <a:r>
            <a:rPr lang="ru-RU" sz="1400" kern="1200" dirty="0" smtClean="0"/>
            <a:t>) дохода, который ранее не был указан в справке(ах) о доходах за соответствующие периоды</a:t>
          </a:r>
          <a:endParaRPr lang="ru-RU" sz="1400" kern="1200" dirty="0"/>
        </a:p>
      </dsp:txBody>
      <dsp:txXfrm>
        <a:off x="249899" y="3755489"/>
        <a:ext cx="1659091" cy="1775550"/>
      </dsp:txXfrm>
    </dsp:sp>
    <dsp:sp modelId="{4E7F9F53-B31C-470F-A3E5-3975D6667899}">
      <dsp:nvSpPr>
        <dsp:cNvPr id="0" name=""/>
        <dsp:cNvSpPr/>
      </dsp:nvSpPr>
      <dsp:spPr>
        <a:xfrm>
          <a:off x="2156421" y="3517849"/>
          <a:ext cx="1762325" cy="11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2EBEC-347B-40DF-BFEF-0F81E0B1FA41}">
      <dsp:nvSpPr>
        <dsp:cNvPr id="0" name=""/>
        <dsp:cNvSpPr/>
      </dsp:nvSpPr>
      <dsp:spPr>
        <a:xfrm>
          <a:off x="2352235" y="3703872"/>
          <a:ext cx="1762325" cy="1119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Отсутствие полного пакета документов, подтверждающих источник(и)</a:t>
          </a:r>
          <a:endParaRPr lang="ru-RU" sz="1400" kern="1200" dirty="0"/>
        </a:p>
      </dsp:txBody>
      <dsp:txXfrm>
        <a:off x="2385012" y="3736649"/>
        <a:ext cx="1696771" cy="1053522"/>
      </dsp:txXfrm>
    </dsp:sp>
    <dsp:sp modelId="{94DA4B3A-D19A-455F-AEAD-CD3AB8E88AD8}">
      <dsp:nvSpPr>
        <dsp:cNvPr id="0" name=""/>
        <dsp:cNvSpPr/>
      </dsp:nvSpPr>
      <dsp:spPr>
        <a:xfrm>
          <a:off x="4310374" y="3517849"/>
          <a:ext cx="1762325" cy="1640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74A22-75E6-4B82-896C-D5BAFAE2FAED}">
      <dsp:nvSpPr>
        <dsp:cNvPr id="0" name=""/>
        <dsp:cNvSpPr/>
      </dsp:nvSpPr>
      <dsp:spPr>
        <a:xfrm>
          <a:off x="4506188" y="3703872"/>
          <a:ext cx="1762325" cy="1640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Указание в качестве источника только накоплений, и общая сумма совокупного дохода семьи служащего суммы сделки</a:t>
          </a:r>
          <a:endParaRPr lang="ru-RU" sz="1400" kern="1200" dirty="0"/>
        </a:p>
      </dsp:txBody>
      <dsp:txXfrm>
        <a:off x="4554243" y="3751927"/>
        <a:ext cx="1666215" cy="1544601"/>
      </dsp:txXfrm>
    </dsp:sp>
    <dsp:sp modelId="{78BEA7F3-A37B-4DDC-B681-783E1F85ABEB}">
      <dsp:nvSpPr>
        <dsp:cNvPr id="0" name=""/>
        <dsp:cNvSpPr/>
      </dsp:nvSpPr>
      <dsp:spPr>
        <a:xfrm>
          <a:off x="6464328" y="1886229"/>
          <a:ext cx="1762325" cy="11190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A549D06B-E473-483A-A20B-E3F43B405559}">
      <dsp:nvSpPr>
        <dsp:cNvPr id="0" name=""/>
        <dsp:cNvSpPr/>
      </dsp:nvSpPr>
      <dsp:spPr>
        <a:xfrm>
          <a:off x="6660142" y="2072252"/>
          <a:ext cx="1762325" cy="111907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 отсутствии сведений </a:t>
          </a:r>
          <a:br>
            <a:rPr lang="ru-RU" sz="1600" kern="1200" dirty="0" smtClean="0"/>
          </a:br>
          <a:r>
            <a:rPr lang="ru-RU" sz="1600" kern="1200" dirty="0" smtClean="0"/>
            <a:t>о расходах</a:t>
          </a:r>
          <a:endParaRPr lang="ru-RU" sz="1600" kern="1200" dirty="0"/>
        </a:p>
      </dsp:txBody>
      <dsp:txXfrm>
        <a:off x="6692919" y="2105029"/>
        <a:ext cx="1696771" cy="1053522"/>
      </dsp:txXfrm>
    </dsp:sp>
    <dsp:sp modelId="{1CDA1F37-F801-40E8-8695-508319241318}">
      <dsp:nvSpPr>
        <dsp:cNvPr id="0" name=""/>
        <dsp:cNvSpPr/>
      </dsp:nvSpPr>
      <dsp:spPr>
        <a:xfrm>
          <a:off x="6464328" y="3517849"/>
          <a:ext cx="1762325" cy="127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A3FC4519-C911-4F30-9DE2-496DD742681F}">
      <dsp:nvSpPr>
        <dsp:cNvPr id="0" name=""/>
        <dsp:cNvSpPr/>
      </dsp:nvSpPr>
      <dsp:spPr>
        <a:xfrm>
          <a:off x="6660142" y="3703872"/>
          <a:ext cx="1762325" cy="127550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Факт приобретения имущества, стоимость которого соизмерима с 3-х летним доходом</a:t>
          </a:r>
          <a:endParaRPr lang="ru-RU" sz="1400" kern="1200" dirty="0"/>
        </a:p>
      </dsp:txBody>
      <dsp:txXfrm>
        <a:off x="6697500" y="3741230"/>
        <a:ext cx="1687609" cy="12007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53CC8-B1E4-4DCD-A1FF-6C009298A059}">
      <dsp:nvSpPr>
        <dsp:cNvPr id="0" name=""/>
        <dsp:cNvSpPr/>
      </dsp:nvSpPr>
      <dsp:spPr>
        <a:xfrm>
          <a:off x="3247173" y="2182442"/>
          <a:ext cx="1073996" cy="1289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6998" y="0"/>
              </a:lnTo>
              <a:lnTo>
                <a:pt x="536998" y="1289802"/>
              </a:lnTo>
              <a:lnTo>
                <a:pt x="1073996" y="12898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742211" y="2785383"/>
        <a:ext cx="83920" cy="83920"/>
      </dsp:txXfrm>
    </dsp:sp>
    <dsp:sp modelId="{FE8CD8CD-F778-4710-BE26-214B74665842}">
      <dsp:nvSpPr>
        <dsp:cNvPr id="0" name=""/>
        <dsp:cNvSpPr/>
      </dsp:nvSpPr>
      <dsp:spPr>
        <a:xfrm>
          <a:off x="3247173" y="2102613"/>
          <a:ext cx="10739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9829"/>
              </a:moveTo>
              <a:lnTo>
                <a:pt x="536998" y="79829"/>
              </a:lnTo>
              <a:lnTo>
                <a:pt x="536998" y="45720"/>
              </a:lnTo>
              <a:lnTo>
                <a:pt x="1073996" y="457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57308" y="2121469"/>
        <a:ext cx="53726" cy="53726"/>
      </dsp:txXfrm>
    </dsp:sp>
    <dsp:sp modelId="{D2650564-E5AA-4489-855F-A050BC7B789D}">
      <dsp:nvSpPr>
        <dsp:cNvPr id="0" name=""/>
        <dsp:cNvSpPr/>
      </dsp:nvSpPr>
      <dsp:spPr>
        <a:xfrm>
          <a:off x="3247173" y="852191"/>
          <a:ext cx="1034522" cy="1330251"/>
        </a:xfrm>
        <a:custGeom>
          <a:avLst/>
          <a:gdLst/>
          <a:ahLst/>
          <a:cxnLst/>
          <a:rect l="0" t="0" r="0" b="0"/>
          <a:pathLst>
            <a:path>
              <a:moveTo>
                <a:pt x="0" y="1330251"/>
              </a:moveTo>
              <a:lnTo>
                <a:pt x="517261" y="1330251"/>
              </a:lnTo>
              <a:lnTo>
                <a:pt x="517261" y="0"/>
              </a:lnTo>
              <a:lnTo>
                <a:pt x="1034522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722305" y="1475187"/>
        <a:ext cx="84258" cy="84258"/>
      </dsp:txXfrm>
    </dsp:sp>
    <dsp:sp modelId="{681AC527-3754-487A-985D-AAB686FDFC69}">
      <dsp:nvSpPr>
        <dsp:cNvPr id="0" name=""/>
        <dsp:cNvSpPr/>
      </dsp:nvSpPr>
      <dsp:spPr>
        <a:xfrm rot="16200000">
          <a:off x="790881" y="647479"/>
          <a:ext cx="1842658" cy="3069926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vert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Постановление Конституционного суда РФ от 29.11.2016 № 26-п</a:t>
          </a:r>
          <a:endParaRPr lang="ru-RU" sz="2900" kern="1200" dirty="0"/>
        </a:p>
      </dsp:txBody>
      <dsp:txXfrm>
        <a:off x="790881" y="647479"/>
        <a:ext cx="1842658" cy="3069926"/>
      </dsp:txXfrm>
    </dsp:sp>
    <dsp:sp modelId="{A4F5E78F-5299-4EFA-8844-7DCFC9B344F4}">
      <dsp:nvSpPr>
        <dsp:cNvPr id="0" name=""/>
        <dsp:cNvSpPr/>
      </dsp:nvSpPr>
      <dsp:spPr>
        <a:xfrm>
          <a:off x="4281696" y="397024"/>
          <a:ext cx="3834932" cy="9103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Особый статус служащего</a:t>
          </a:r>
          <a:endParaRPr lang="ru-RU" sz="2400" kern="1200" dirty="0"/>
        </a:p>
      </dsp:txBody>
      <dsp:txXfrm>
        <a:off x="4281696" y="397024"/>
        <a:ext cx="3834932" cy="910333"/>
      </dsp:txXfrm>
    </dsp:sp>
    <dsp:sp modelId="{32233D71-4889-48B1-B9FC-E183DF1B04FF}">
      <dsp:nvSpPr>
        <dsp:cNvPr id="0" name=""/>
        <dsp:cNvSpPr/>
      </dsp:nvSpPr>
      <dsp:spPr>
        <a:xfrm>
          <a:off x="4321169" y="1693166"/>
          <a:ext cx="3755985" cy="910333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Презумпция незаконности доходов</a:t>
          </a:r>
          <a:endParaRPr lang="ru-RU" sz="2400" kern="1200" dirty="0"/>
        </a:p>
      </dsp:txBody>
      <dsp:txXfrm>
        <a:off x="4321169" y="1693166"/>
        <a:ext cx="3755985" cy="910333"/>
      </dsp:txXfrm>
    </dsp:sp>
    <dsp:sp modelId="{06A84794-0E9F-4063-A230-2AED6E824832}">
      <dsp:nvSpPr>
        <dsp:cNvPr id="0" name=""/>
        <dsp:cNvSpPr/>
      </dsp:nvSpPr>
      <dsp:spPr>
        <a:xfrm>
          <a:off x="4321169" y="2917301"/>
          <a:ext cx="3755985" cy="110988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Допустимость возложения негативных последствий </a:t>
          </a:r>
          <a:br>
            <a:rPr lang="ru-RU" sz="2400" kern="1200" dirty="0" smtClean="0"/>
          </a:br>
          <a:r>
            <a:rPr lang="ru-RU" sz="2400" kern="1200" dirty="0" smtClean="0"/>
            <a:t>на членов семьи </a:t>
          </a:r>
          <a:endParaRPr lang="ru-RU" sz="2400" kern="1200" dirty="0"/>
        </a:p>
      </dsp:txBody>
      <dsp:txXfrm>
        <a:off x="4321169" y="2917301"/>
        <a:ext cx="3755985" cy="11098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B0E00-2AE3-48B4-ADEF-2D0C9987850C}">
      <dsp:nvSpPr>
        <dsp:cNvPr id="0" name=""/>
        <dsp:cNvSpPr/>
      </dsp:nvSpPr>
      <dsp:spPr>
        <a:xfrm>
          <a:off x="0" y="398324"/>
          <a:ext cx="8244915" cy="1138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Подтверждение</a:t>
          </a:r>
          <a:endParaRPr lang="ru-RU" sz="4000" kern="1200" dirty="0"/>
        </a:p>
      </dsp:txBody>
      <dsp:txXfrm>
        <a:off x="33333" y="431657"/>
        <a:ext cx="8178249" cy="1071404"/>
      </dsp:txXfrm>
    </dsp:sp>
    <dsp:sp modelId="{B7EF8F8E-FF1F-4949-8980-855D4BF6A64F}">
      <dsp:nvSpPr>
        <dsp:cNvPr id="0" name=""/>
        <dsp:cNvSpPr/>
      </dsp:nvSpPr>
      <dsp:spPr>
        <a:xfrm>
          <a:off x="0" y="1741247"/>
          <a:ext cx="1138070" cy="113807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37D18D6-7BD4-4158-8A16-4CC02C170334}">
      <dsp:nvSpPr>
        <dsp:cNvPr id="0" name=""/>
        <dsp:cNvSpPr/>
      </dsp:nvSpPr>
      <dsp:spPr>
        <a:xfrm>
          <a:off x="1206354" y="1741247"/>
          <a:ext cx="7038561" cy="11380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Платежеспособности дарителя, заимодавца</a:t>
          </a:r>
          <a:endParaRPr lang="ru-RU" sz="2800" kern="1200" dirty="0"/>
        </a:p>
      </dsp:txBody>
      <dsp:txXfrm>
        <a:off x="1261920" y="1796813"/>
        <a:ext cx="6927429" cy="1026938"/>
      </dsp:txXfrm>
    </dsp:sp>
    <dsp:sp modelId="{359E146D-90F7-4AA9-ABFF-D4B39B9E2C00}">
      <dsp:nvSpPr>
        <dsp:cNvPr id="0" name=""/>
        <dsp:cNvSpPr/>
      </dsp:nvSpPr>
      <dsp:spPr>
        <a:xfrm>
          <a:off x="0" y="3015885"/>
          <a:ext cx="1138070" cy="113807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D848C53-7F45-4865-9C82-D45EFCB30C58}">
      <dsp:nvSpPr>
        <dsp:cNvPr id="0" name=""/>
        <dsp:cNvSpPr/>
      </dsp:nvSpPr>
      <dsp:spPr>
        <a:xfrm>
          <a:off x="1206354" y="3015885"/>
          <a:ext cx="7038561" cy="11380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Возможности накопления необходимой суммы исходя их доходов</a:t>
          </a:r>
          <a:endParaRPr lang="ru-RU" sz="2800" kern="1200" dirty="0"/>
        </a:p>
      </dsp:txBody>
      <dsp:txXfrm>
        <a:off x="1261920" y="3071451"/>
        <a:ext cx="6927429" cy="1026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27DB2-BE31-4C0D-BC70-FAB185987012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8BAB5-C263-44CB-B124-400949512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0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60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0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4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62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2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8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0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8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6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0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2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9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6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9943" y="5372919"/>
            <a:ext cx="7075852" cy="16619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Попов Максим Сергеевич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заместитель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директора департамента, начальник отдела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 профилактике коррупционных и иных правонарушений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департамента государственной службы и профилактики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коррупции Администрации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губернатора Пермского края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945" y="1773794"/>
            <a:ext cx="8301039" cy="181588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Практика, сложности и новации в применении законодательства о контроле за соответствием расходов государственных служащих их доходам.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63256" y="5372918"/>
            <a:ext cx="877824" cy="396000"/>
          </a:xfrm>
          <a:prstGeom prst="rect">
            <a:avLst/>
          </a:prstGeom>
          <a:noFill/>
          <a:ln>
            <a:noFill/>
          </a:ln>
        </p:spPr>
        <p:txBody>
          <a:bodyPr wrap="square" rIns="72000" rtlCol="0" anchor="ctr">
            <a:noAutofit/>
          </a:bodyPr>
          <a:lstStyle/>
          <a:p>
            <a:pPr algn="r"/>
            <a:r>
              <a:rPr lang="ru-RU" dirty="0" smtClean="0">
                <a:latin typeface="PT Serif" charset="0"/>
                <a:ea typeface="PT Serif" charset="0"/>
                <a:cs typeface="PT Serif" charset="0"/>
              </a:rPr>
              <a:t>2018 г.</a:t>
            </a:r>
            <a:endParaRPr lang="en-US" dirty="0">
              <a:latin typeface="PT Serif" charset="0"/>
              <a:ea typeface="PT Serif" charset="0"/>
              <a:cs typeface="PT Serif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3" y="260648"/>
            <a:ext cx="648255" cy="130233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0667" y="5171486"/>
            <a:ext cx="819041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1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14483" y="265502"/>
            <a:ext cx="8322072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Особенности правового регулирования </a:t>
            </a:r>
            <a:endParaRPr lang="ru-RU" sz="2800" b="1" dirty="0">
              <a:solidFill>
                <a:srgbClr val="DB251D"/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2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37" y="145681"/>
            <a:ext cx="408833" cy="762863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5350170"/>
              </p:ext>
            </p:extLst>
          </p:nvPr>
        </p:nvGraphicFramePr>
        <p:xfrm>
          <a:off x="395536" y="1371600"/>
          <a:ext cx="8424936" cy="4505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72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28177" y="188640"/>
            <a:ext cx="8764303" cy="720080"/>
            <a:chOff x="170902" y="116630"/>
            <a:chExt cx="16184742" cy="792089"/>
          </a:xfrm>
        </p:grpSpPr>
        <p:sp>
          <p:nvSpPr>
            <p:cNvPr id="30" name="TextBox 29"/>
            <p:cNvSpPr txBox="1"/>
            <p:nvPr/>
          </p:nvSpPr>
          <p:spPr>
            <a:xfrm>
              <a:off x="1196524" y="248887"/>
              <a:ext cx="15159120" cy="575543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r>
                <a:rPr lang="ru-RU" sz="2800" b="1" dirty="0" smtClean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Инициирование</a:t>
              </a:r>
              <a:endPara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902" y="116630"/>
              <a:ext cx="571323" cy="792089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4" name="Рамка 13"/>
          <p:cNvSpPr/>
          <p:nvPr/>
        </p:nvSpPr>
        <p:spPr>
          <a:xfrm>
            <a:off x="683568" y="1140966"/>
            <a:ext cx="2304256" cy="1440160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Письмо Администрации губернатора (ежегодно)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63637347"/>
              </p:ext>
            </p:extLst>
          </p:nvPr>
        </p:nvGraphicFramePr>
        <p:xfrm>
          <a:off x="282867" y="832093"/>
          <a:ext cx="8424936" cy="5837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3131332" y="1660438"/>
            <a:ext cx="1080120" cy="40121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9" y="201726"/>
            <a:ext cx="8800122" cy="797005"/>
            <a:chOff x="280744" y="201725"/>
            <a:chExt cx="11954831" cy="797005"/>
          </a:xfrm>
        </p:grpSpPr>
        <p:sp>
          <p:nvSpPr>
            <p:cNvPr id="45" name="TextBox 44"/>
            <p:cNvSpPr txBox="1"/>
            <p:nvPr/>
          </p:nvSpPr>
          <p:spPr>
            <a:xfrm>
              <a:off x="942376" y="475510"/>
              <a:ext cx="1129319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 smtClean="0"/>
                <a:t>Осуществление процедуры</a:t>
              </a:r>
              <a:endParaRPr lang="ru-RU" sz="2800" dirty="0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8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505413"/>
              </p:ext>
            </p:extLst>
          </p:nvPr>
        </p:nvGraphicFramePr>
        <p:xfrm>
          <a:off x="250825" y="1447800"/>
          <a:ext cx="8683625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2742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9" y="201726"/>
            <a:ext cx="8800122" cy="797005"/>
            <a:chOff x="280744" y="201725"/>
            <a:chExt cx="11954831" cy="797005"/>
          </a:xfrm>
        </p:grpSpPr>
        <p:sp>
          <p:nvSpPr>
            <p:cNvPr id="45" name="TextBox 44"/>
            <p:cNvSpPr txBox="1"/>
            <p:nvPr/>
          </p:nvSpPr>
          <p:spPr>
            <a:xfrm>
              <a:off x="942376" y="475510"/>
              <a:ext cx="1129319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 smtClean="0"/>
                <a:t>Осуществление процедуры</a:t>
              </a:r>
              <a:endParaRPr lang="ru-RU" sz="2800" dirty="0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948522671"/>
              </p:ext>
            </p:extLst>
          </p:nvPr>
        </p:nvGraphicFramePr>
        <p:xfrm>
          <a:off x="539552" y="1397000"/>
          <a:ext cx="824491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184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4926</TotalTime>
  <Words>222</Words>
  <Application>Microsoft Office PowerPoint</Application>
  <PresentationFormat>Экран (4:3)</PresentationFormat>
  <Paragraphs>41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PT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Попов Максим Сергеевич</cp:lastModifiedBy>
  <cp:revision>329</cp:revision>
  <cp:lastPrinted>2018-07-26T04:41:45Z</cp:lastPrinted>
  <dcterms:created xsi:type="dcterms:W3CDTF">2014-06-30T09:16:20Z</dcterms:created>
  <dcterms:modified xsi:type="dcterms:W3CDTF">2018-11-26T06:44:38Z</dcterms:modified>
</cp:coreProperties>
</file>