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8"/>
  </p:notesMasterIdLst>
  <p:sldIdLst>
    <p:sldId id="446" r:id="rId2"/>
    <p:sldId id="448" r:id="rId3"/>
    <p:sldId id="457" r:id="rId4"/>
    <p:sldId id="451" r:id="rId5"/>
    <p:sldId id="458" r:id="rId6"/>
    <p:sldId id="4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1582" autoAdjust="0"/>
  </p:normalViewPr>
  <p:slideViewPr>
    <p:cSldViewPr>
      <p:cViewPr varScale="1">
        <p:scale>
          <a:sx n="103" d="100"/>
          <a:sy n="103" d="100"/>
        </p:scale>
        <p:origin x="1752" y="72"/>
      </p:cViewPr>
      <p:guideLst/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54A38-0143-4005-BE34-276040068B4B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15511621-FEBE-4984-A092-40EE301F361E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При приеме сведений</a:t>
          </a:r>
          <a:endParaRPr lang="ru-RU" dirty="0"/>
        </a:p>
      </dgm:t>
    </dgm:pt>
    <dgm:pt modelId="{2B5EF754-8764-4187-BB03-C356F70CAE06}" type="parTrans" cxnId="{3924AA36-24FA-4194-BA05-701F0123ED91}">
      <dgm:prSet/>
      <dgm:spPr/>
      <dgm:t>
        <a:bodyPr/>
        <a:lstStyle/>
        <a:p>
          <a:endParaRPr lang="ru-RU"/>
        </a:p>
      </dgm:t>
    </dgm:pt>
    <dgm:pt modelId="{4AE2D274-1F59-4697-9E77-5753A3FE7863}" type="sibTrans" cxnId="{3924AA36-24FA-4194-BA05-701F0123ED91}">
      <dgm:prSet/>
      <dgm:spPr/>
      <dgm:t>
        <a:bodyPr/>
        <a:lstStyle/>
        <a:p>
          <a:endParaRPr lang="ru-RU"/>
        </a:p>
      </dgm:t>
    </dgm:pt>
    <dgm:pt modelId="{03A286A4-C1A8-434E-BA6E-9EE73183D4CB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Выявление рисков</a:t>
          </a:r>
          <a:endParaRPr lang="ru-RU" dirty="0"/>
        </a:p>
      </dgm:t>
    </dgm:pt>
    <dgm:pt modelId="{8E1DB2D2-6954-47BB-9F76-2AE84818B955}" type="parTrans" cxnId="{7F377C7C-9427-4045-8C3C-6C6C4323F315}">
      <dgm:prSet/>
      <dgm:spPr/>
      <dgm:t>
        <a:bodyPr/>
        <a:lstStyle/>
        <a:p>
          <a:endParaRPr lang="ru-RU"/>
        </a:p>
      </dgm:t>
    </dgm:pt>
    <dgm:pt modelId="{ECFB062C-26DD-40D5-8307-117A31B1DD05}" type="sibTrans" cxnId="{7F377C7C-9427-4045-8C3C-6C6C4323F315}">
      <dgm:prSet/>
      <dgm:spPr/>
      <dgm:t>
        <a:bodyPr/>
        <a:lstStyle/>
        <a:p>
          <a:endParaRPr lang="ru-RU"/>
        </a:p>
      </dgm:t>
    </dgm:pt>
    <dgm:pt modelId="{2AFEE68D-11A6-4A3D-B851-9766A0646E9C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Инициирование проверки полноты и достоверности</a:t>
          </a:r>
          <a:endParaRPr lang="ru-RU" dirty="0">
            <a:solidFill>
              <a:srgbClr val="FFFF00"/>
            </a:solidFill>
          </a:endParaRPr>
        </a:p>
      </dgm:t>
    </dgm:pt>
    <dgm:pt modelId="{DA48F4CC-B80B-499C-9448-BA5CAD6EB9CB}" type="parTrans" cxnId="{3F6D2084-5FAE-4F5A-BAAA-891857D1965F}">
      <dgm:prSet/>
      <dgm:spPr/>
      <dgm:t>
        <a:bodyPr/>
        <a:lstStyle/>
        <a:p>
          <a:endParaRPr lang="ru-RU"/>
        </a:p>
      </dgm:t>
    </dgm:pt>
    <dgm:pt modelId="{20985BEB-3EBA-4A2F-AA2F-2ED896B45561}" type="sibTrans" cxnId="{3F6D2084-5FAE-4F5A-BAAA-891857D1965F}">
      <dgm:prSet/>
      <dgm:spPr/>
      <dgm:t>
        <a:bodyPr/>
        <a:lstStyle/>
        <a:p>
          <a:endParaRPr lang="ru-RU"/>
        </a:p>
      </dgm:t>
    </dgm:pt>
    <dgm:pt modelId="{40CEBE5D-3BEC-44F5-9B3A-45EF2B2DC3D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/>
            <a:t>Карта </a:t>
          </a:r>
        </a:p>
        <a:p>
          <a:pPr>
            <a:spcAft>
              <a:spcPts val="0"/>
            </a:spcAft>
          </a:pPr>
          <a:r>
            <a:rPr lang="ru-RU" sz="2000" dirty="0" smtClean="0"/>
            <a:t>анализа</a:t>
          </a:r>
          <a:endParaRPr lang="ru-RU" sz="2000" dirty="0"/>
        </a:p>
      </dgm:t>
    </dgm:pt>
    <dgm:pt modelId="{00BE4263-1826-4307-A9AD-C1F76A449D97}" type="parTrans" cxnId="{021A9774-52B1-408A-A5E8-8BF00BB282A7}">
      <dgm:prSet/>
      <dgm:spPr/>
      <dgm:t>
        <a:bodyPr/>
        <a:lstStyle/>
        <a:p>
          <a:endParaRPr lang="ru-RU"/>
        </a:p>
      </dgm:t>
    </dgm:pt>
    <dgm:pt modelId="{659B0287-E882-4AC8-B04E-3200124EB99F}" type="sibTrans" cxnId="{021A9774-52B1-408A-A5E8-8BF00BB282A7}">
      <dgm:prSet/>
      <dgm:spPr/>
      <dgm:t>
        <a:bodyPr/>
        <a:lstStyle/>
        <a:p>
          <a:endParaRPr lang="ru-RU"/>
        </a:p>
      </dgm:t>
    </dgm:pt>
    <dgm:pt modelId="{9B3DBDD5-CC98-4640-B07C-3F937638BDAD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Пост-анализ</a:t>
          </a:r>
          <a:endParaRPr lang="ru-RU" dirty="0"/>
        </a:p>
      </dgm:t>
    </dgm:pt>
    <dgm:pt modelId="{D18F7664-8B04-4CE9-ADE6-2B327877914B}" type="parTrans" cxnId="{4B041AF0-A8CE-44E5-830B-ADCEDE0A742C}">
      <dgm:prSet/>
      <dgm:spPr/>
      <dgm:t>
        <a:bodyPr/>
        <a:lstStyle/>
        <a:p>
          <a:endParaRPr lang="ru-RU"/>
        </a:p>
      </dgm:t>
    </dgm:pt>
    <dgm:pt modelId="{33F5598A-B8CC-4EB3-9ED6-9732FF33067F}" type="sibTrans" cxnId="{4B041AF0-A8CE-44E5-830B-ADCEDE0A742C}">
      <dgm:prSet/>
      <dgm:spPr/>
      <dgm:t>
        <a:bodyPr/>
        <a:lstStyle/>
        <a:p>
          <a:endParaRPr lang="ru-RU"/>
        </a:p>
      </dgm:t>
    </dgm:pt>
    <dgm:pt modelId="{0937088C-84FE-4738-9B49-2DB5FA9E7DA4}" type="pres">
      <dgm:prSet presAssocID="{BD454A38-0143-4005-BE34-276040068B4B}" presName="CompostProcess" presStyleCnt="0">
        <dgm:presLayoutVars>
          <dgm:dir/>
          <dgm:resizeHandles val="exact"/>
        </dgm:presLayoutVars>
      </dgm:prSet>
      <dgm:spPr/>
    </dgm:pt>
    <dgm:pt modelId="{BA144D65-9AC3-4DB5-B423-A96FB6AC3269}" type="pres">
      <dgm:prSet presAssocID="{BD454A38-0143-4005-BE34-276040068B4B}" presName="arrow" presStyleLbl="bgShp" presStyleIdx="0" presStyleCnt="1" custLinFactNeighborX="4011"/>
      <dgm:spPr/>
    </dgm:pt>
    <dgm:pt modelId="{6AB5EF8E-5900-4B2D-A8C9-AAC3E3CEF2CA}" type="pres">
      <dgm:prSet presAssocID="{BD454A38-0143-4005-BE34-276040068B4B}" presName="linearProcess" presStyleCnt="0"/>
      <dgm:spPr/>
    </dgm:pt>
    <dgm:pt modelId="{FDCA988F-0EAA-4976-84AD-9D02D37BA4A6}" type="pres">
      <dgm:prSet presAssocID="{15511621-FEBE-4984-A092-40EE301F361E}" presName="textNode" presStyleLbl="node1" presStyleIdx="0" presStyleCnt="5" custScaleX="210500" custScaleY="63235" custLinFactX="337996" custLinFactNeighborX="400000" custLinFactNeighborY="-30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D63B4-9816-4BDC-A312-E4391AAD25F9}" type="pres">
      <dgm:prSet presAssocID="{4AE2D274-1F59-4697-9E77-5753A3FE7863}" presName="sibTrans" presStyleCnt="0"/>
      <dgm:spPr/>
    </dgm:pt>
    <dgm:pt modelId="{034F61A9-496D-4137-82FB-30C8EE58B99D}" type="pres">
      <dgm:prSet presAssocID="{40CEBE5D-3BEC-44F5-9B3A-45EF2B2DC3D3}" presName="textNode" presStyleLbl="node1" presStyleIdx="1" presStyleCnt="5" custScaleX="250078" custScaleY="69118" custLinFactX="-110068" custLinFactNeighborX="-200000" custLinFactNeighborY="-5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865B7-DE23-41EF-B293-660B70B9DFF2}" type="pres">
      <dgm:prSet presAssocID="{659B0287-E882-4AC8-B04E-3200124EB99F}" presName="sibTrans" presStyleCnt="0"/>
      <dgm:spPr/>
    </dgm:pt>
    <dgm:pt modelId="{F3DA09BC-9F15-4777-BB69-D600BF57AA87}" type="pres">
      <dgm:prSet presAssocID="{9B3DBDD5-CC98-4640-B07C-3F937638BDAD}" presName="textNode" presStyleLbl="node1" presStyleIdx="2" presStyleCnt="5" custScaleX="213657" custScaleY="60978" custLinFactX="-102582" custLinFactNeighborX="-200000" custLinFactNeighborY="30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56AA7-254A-441B-BA3C-C5C422BEC8E6}" type="pres">
      <dgm:prSet presAssocID="{33F5598A-B8CC-4EB3-9ED6-9732FF33067F}" presName="sibTrans" presStyleCnt="0"/>
      <dgm:spPr/>
    </dgm:pt>
    <dgm:pt modelId="{88B302D1-FAF8-4650-865B-AA756A17411D}" type="pres">
      <dgm:prSet presAssocID="{03A286A4-C1A8-434E-BA6E-9EE73183D4CB}" presName="textNode" presStyleLbl="node1" presStyleIdx="3" presStyleCnt="5" custScaleX="281820" custScaleY="70588" custLinFactX="-92438" custLinFactNeighborX="-100000" custLinFactNeighborY="-1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D0416-D82B-4053-9AC9-8355714AE033}" type="pres">
      <dgm:prSet presAssocID="{ECFB062C-26DD-40D5-8307-117A31B1DD05}" presName="sibTrans" presStyleCnt="0"/>
      <dgm:spPr/>
    </dgm:pt>
    <dgm:pt modelId="{DFCD0D2C-7FF6-42D4-BAFC-5B0390DA6A66}" type="pres">
      <dgm:prSet presAssocID="{2AFEE68D-11A6-4A3D-B851-9766A0646E9C}" presName="textNode" presStyleLbl="node1" presStyleIdx="4" presStyleCnt="5" custScaleX="336674" custLinFactX="-60505" custLinFactNeighborX="-100000" custLinFactNeighborY="2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6D2084-5FAE-4F5A-BAAA-891857D1965F}" srcId="{BD454A38-0143-4005-BE34-276040068B4B}" destId="{2AFEE68D-11A6-4A3D-B851-9766A0646E9C}" srcOrd="4" destOrd="0" parTransId="{DA48F4CC-B80B-499C-9448-BA5CAD6EB9CB}" sibTransId="{20985BEB-3EBA-4A2F-AA2F-2ED896B45561}"/>
    <dgm:cxn modelId="{C61466A2-3960-4C2D-8D26-30A74FB1DCC2}" type="presOf" srcId="{03A286A4-C1A8-434E-BA6E-9EE73183D4CB}" destId="{88B302D1-FAF8-4650-865B-AA756A17411D}" srcOrd="0" destOrd="0" presId="urn:microsoft.com/office/officeart/2005/8/layout/hProcess9"/>
    <dgm:cxn modelId="{3924AA36-24FA-4194-BA05-701F0123ED91}" srcId="{BD454A38-0143-4005-BE34-276040068B4B}" destId="{15511621-FEBE-4984-A092-40EE301F361E}" srcOrd="0" destOrd="0" parTransId="{2B5EF754-8764-4187-BB03-C356F70CAE06}" sibTransId="{4AE2D274-1F59-4697-9E77-5753A3FE7863}"/>
    <dgm:cxn modelId="{8D83D70A-5FBC-4C43-AE38-209A2D7110A3}" type="presOf" srcId="{2AFEE68D-11A6-4A3D-B851-9766A0646E9C}" destId="{DFCD0D2C-7FF6-42D4-BAFC-5B0390DA6A66}" srcOrd="0" destOrd="0" presId="urn:microsoft.com/office/officeart/2005/8/layout/hProcess9"/>
    <dgm:cxn modelId="{7F377C7C-9427-4045-8C3C-6C6C4323F315}" srcId="{BD454A38-0143-4005-BE34-276040068B4B}" destId="{03A286A4-C1A8-434E-BA6E-9EE73183D4CB}" srcOrd="3" destOrd="0" parTransId="{8E1DB2D2-6954-47BB-9F76-2AE84818B955}" sibTransId="{ECFB062C-26DD-40D5-8307-117A31B1DD05}"/>
    <dgm:cxn modelId="{701A34EC-71E4-4DAA-A0AF-29A71C40FC44}" type="presOf" srcId="{15511621-FEBE-4984-A092-40EE301F361E}" destId="{FDCA988F-0EAA-4976-84AD-9D02D37BA4A6}" srcOrd="0" destOrd="0" presId="urn:microsoft.com/office/officeart/2005/8/layout/hProcess9"/>
    <dgm:cxn modelId="{163185BD-A87F-4A84-A3EC-40D0C38B3CE6}" type="presOf" srcId="{40CEBE5D-3BEC-44F5-9B3A-45EF2B2DC3D3}" destId="{034F61A9-496D-4137-82FB-30C8EE58B99D}" srcOrd="0" destOrd="0" presId="urn:microsoft.com/office/officeart/2005/8/layout/hProcess9"/>
    <dgm:cxn modelId="{44442F60-FF07-42DB-A2AC-DDDB20F39B72}" type="presOf" srcId="{BD454A38-0143-4005-BE34-276040068B4B}" destId="{0937088C-84FE-4738-9B49-2DB5FA9E7DA4}" srcOrd="0" destOrd="0" presId="urn:microsoft.com/office/officeart/2005/8/layout/hProcess9"/>
    <dgm:cxn modelId="{021A9774-52B1-408A-A5E8-8BF00BB282A7}" srcId="{BD454A38-0143-4005-BE34-276040068B4B}" destId="{40CEBE5D-3BEC-44F5-9B3A-45EF2B2DC3D3}" srcOrd="1" destOrd="0" parTransId="{00BE4263-1826-4307-A9AD-C1F76A449D97}" sibTransId="{659B0287-E882-4AC8-B04E-3200124EB99F}"/>
    <dgm:cxn modelId="{4B041AF0-A8CE-44E5-830B-ADCEDE0A742C}" srcId="{BD454A38-0143-4005-BE34-276040068B4B}" destId="{9B3DBDD5-CC98-4640-B07C-3F937638BDAD}" srcOrd="2" destOrd="0" parTransId="{D18F7664-8B04-4CE9-ADE6-2B327877914B}" sibTransId="{33F5598A-B8CC-4EB3-9ED6-9732FF33067F}"/>
    <dgm:cxn modelId="{9120649A-778B-4AFC-910E-067F1106626D}" type="presOf" srcId="{9B3DBDD5-CC98-4640-B07C-3F937638BDAD}" destId="{F3DA09BC-9F15-4777-BB69-D600BF57AA87}" srcOrd="0" destOrd="0" presId="urn:microsoft.com/office/officeart/2005/8/layout/hProcess9"/>
    <dgm:cxn modelId="{841044A9-2567-4D2A-B702-B2FC4F0AF856}" type="presParOf" srcId="{0937088C-84FE-4738-9B49-2DB5FA9E7DA4}" destId="{BA144D65-9AC3-4DB5-B423-A96FB6AC3269}" srcOrd="0" destOrd="0" presId="urn:microsoft.com/office/officeart/2005/8/layout/hProcess9"/>
    <dgm:cxn modelId="{CD8E5914-97FC-4E72-AA21-10BA842D32E1}" type="presParOf" srcId="{0937088C-84FE-4738-9B49-2DB5FA9E7DA4}" destId="{6AB5EF8E-5900-4B2D-A8C9-AAC3E3CEF2CA}" srcOrd="1" destOrd="0" presId="urn:microsoft.com/office/officeart/2005/8/layout/hProcess9"/>
    <dgm:cxn modelId="{F5E88979-68B6-4705-B30A-C7305E71E499}" type="presParOf" srcId="{6AB5EF8E-5900-4B2D-A8C9-AAC3E3CEF2CA}" destId="{FDCA988F-0EAA-4976-84AD-9D02D37BA4A6}" srcOrd="0" destOrd="0" presId="urn:microsoft.com/office/officeart/2005/8/layout/hProcess9"/>
    <dgm:cxn modelId="{825EB1C4-0B4A-450C-960A-1CAB0BE93732}" type="presParOf" srcId="{6AB5EF8E-5900-4B2D-A8C9-AAC3E3CEF2CA}" destId="{828D63B4-9816-4BDC-A312-E4391AAD25F9}" srcOrd="1" destOrd="0" presId="urn:microsoft.com/office/officeart/2005/8/layout/hProcess9"/>
    <dgm:cxn modelId="{192E3479-B367-49E5-883A-97A9616992E8}" type="presParOf" srcId="{6AB5EF8E-5900-4B2D-A8C9-AAC3E3CEF2CA}" destId="{034F61A9-496D-4137-82FB-30C8EE58B99D}" srcOrd="2" destOrd="0" presId="urn:microsoft.com/office/officeart/2005/8/layout/hProcess9"/>
    <dgm:cxn modelId="{EE5406D3-6A0C-486A-82EF-E126ACBBC165}" type="presParOf" srcId="{6AB5EF8E-5900-4B2D-A8C9-AAC3E3CEF2CA}" destId="{4EC865B7-DE23-41EF-B293-660B70B9DFF2}" srcOrd="3" destOrd="0" presId="urn:microsoft.com/office/officeart/2005/8/layout/hProcess9"/>
    <dgm:cxn modelId="{E7EA4406-5457-4233-9932-1101A385ABE8}" type="presParOf" srcId="{6AB5EF8E-5900-4B2D-A8C9-AAC3E3CEF2CA}" destId="{F3DA09BC-9F15-4777-BB69-D600BF57AA87}" srcOrd="4" destOrd="0" presId="urn:microsoft.com/office/officeart/2005/8/layout/hProcess9"/>
    <dgm:cxn modelId="{A874C0FC-9F01-4092-BCA0-4B28451D2A62}" type="presParOf" srcId="{6AB5EF8E-5900-4B2D-A8C9-AAC3E3CEF2CA}" destId="{5A756AA7-254A-441B-BA3C-C5C422BEC8E6}" srcOrd="5" destOrd="0" presId="urn:microsoft.com/office/officeart/2005/8/layout/hProcess9"/>
    <dgm:cxn modelId="{850C399D-D2F0-4E3F-977E-48607DC3BCDB}" type="presParOf" srcId="{6AB5EF8E-5900-4B2D-A8C9-AAC3E3CEF2CA}" destId="{88B302D1-FAF8-4650-865B-AA756A17411D}" srcOrd="6" destOrd="0" presId="urn:microsoft.com/office/officeart/2005/8/layout/hProcess9"/>
    <dgm:cxn modelId="{F32C0391-B3EB-4D03-BC6D-51590557679F}" type="presParOf" srcId="{6AB5EF8E-5900-4B2D-A8C9-AAC3E3CEF2CA}" destId="{BD3D0416-D82B-4053-9AC9-8355714AE033}" srcOrd="7" destOrd="0" presId="urn:microsoft.com/office/officeart/2005/8/layout/hProcess9"/>
    <dgm:cxn modelId="{33D82E45-B779-43F7-84AC-57555C33F847}" type="presParOf" srcId="{6AB5EF8E-5900-4B2D-A8C9-AAC3E3CEF2CA}" destId="{DFCD0D2C-7FF6-42D4-BAFC-5B0390DA6A66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40681F-B47C-4A4C-B1DC-66E9C4605CF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9DCFB1-157F-476E-A4D0-5B3523DD993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/>
            <a:t>Разделена на 2 части: </a:t>
          </a:r>
        </a:p>
        <a:p>
          <a:pPr>
            <a:spcAft>
              <a:spcPts val="0"/>
            </a:spcAft>
          </a:pPr>
          <a:r>
            <a:rPr lang="ru-RU" sz="2000" dirty="0" smtClean="0"/>
            <a:t>при приеме и последующий анализ</a:t>
          </a:r>
          <a:endParaRPr lang="ru-RU" sz="2000" dirty="0"/>
        </a:p>
      </dgm:t>
    </dgm:pt>
    <dgm:pt modelId="{C9229105-F3B6-405A-8528-AB9097504438}" type="parTrans" cxnId="{71023577-E8C9-4935-90F5-62DB039211CE}">
      <dgm:prSet/>
      <dgm:spPr/>
      <dgm:t>
        <a:bodyPr/>
        <a:lstStyle/>
        <a:p>
          <a:endParaRPr lang="ru-RU"/>
        </a:p>
      </dgm:t>
    </dgm:pt>
    <dgm:pt modelId="{61B7A6BF-DA00-458E-A078-43A3BA1C9B5F}" type="sibTrans" cxnId="{71023577-E8C9-4935-90F5-62DB039211CE}">
      <dgm:prSet/>
      <dgm:spPr/>
      <dgm:t>
        <a:bodyPr/>
        <a:lstStyle/>
        <a:p>
          <a:endParaRPr lang="ru-RU"/>
        </a:p>
      </dgm:t>
    </dgm:pt>
    <dgm:pt modelId="{9DA0BB10-8D67-41F6-96DF-5975753035AC}">
      <dgm:prSet phldrT="[Текст]"/>
      <dgm:spPr/>
      <dgm:t>
        <a:bodyPr/>
        <a:lstStyle/>
        <a:p>
          <a:r>
            <a:rPr lang="ru-RU" dirty="0" smtClean="0"/>
            <a:t>Выделены точки риска</a:t>
          </a:r>
          <a:endParaRPr lang="ru-RU" dirty="0"/>
        </a:p>
      </dgm:t>
    </dgm:pt>
    <dgm:pt modelId="{C12E6D8F-45BE-4E12-BCF0-E0CF36813A36}" type="parTrans" cxnId="{27B412D2-F47B-45C9-AD36-754BD7EDCDB4}">
      <dgm:prSet/>
      <dgm:spPr/>
      <dgm:t>
        <a:bodyPr/>
        <a:lstStyle/>
        <a:p>
          <a:endParaRPr lang="ru-RU"/>
        </a:p>
      </dgm:t>
    </dgm:pt>
    <dgm:pt modelId="{04AAD720-726D-4C96-A668-C7DE7E9BC7DB}" type="sibTrans" cxnId="{27B412D2-F47B-45C9-AD36-754BD7EDCDB4}">
      <dgm:prSet/>
      <dgm:spPr/>
      <dgm:t>
        <a:bodyPr/>
        <a:lstStyle/>
        <a:p>
          <a:endParaRPr lang="ru-RU"/>
        </a:p>
      </dgm:t>
    </dgm:pt>
    <dgm:pt modelId="{5F7C9934-BD9B-4210-A4D1-DCA61D132EB6}">
      <dgm:prSet phldrT="[Текст]"/>
      <dgm:spPr/>
      <dgm:t>
        <a:bodyPr/>
        <a:lstStyle/>
        <a:p>
          <a:r>
            <a:rPr lang="ru-RU" dirty="0" smtClean="0"/>
            <a:t>Содержит перечень действий</a:t>
          </a:r>
          <a:endParaRPr lang="ru-RU" dirty="0"/>
        </a:p>
      </dgm:t>
    </dgm:pt>
    <dgm:pt modelId="{F2A9351F-B524-47AD-9966-80EEF1420B9D}" type="parTrans" cxnId="{2FB75DB2-71F7-4CB8-B812-B59DC4EDDF3A}">
      <dgm:prSet/>
      <dgm:spPr/>
      <dgm:t>
        <a:bodyPr/>
        <a:lstStyle/>
        <a:p>
          <a:endParaRPr lang="ru-RU"/>
        </a:p>
      </dgm:t>
    </dgm:pt>
    <dgm:pt modelId="{55402B84-4809-4166-81A6-F1E091AD7BAC}" type="sibTrans" cxnId="{2FB75DB2-71F7-4CB8-B812-B59DC4EDDF3A}">
      <dgm:prSet/>
      <dgm:spPr/>
      <dgm:t>
        <a:bodyPr/>
        <a:lstStyle/>
        <a:p>
          <a:endParaRPr lang="ru-RU"/>
        </a:p>
      </dgm:t>
    </dgm:pt>
    <dgm:pt modelId="{F4BB20F1-59B3-4EC8-AD59-4312F920FC05}">
      <dgm:prSet phldrT="[Текст]"/>
      <dgm:spPr/>
      <dgm:t>
        <a:bodyPr/>
        <a:lstStyle/>
        <a:p>
          <a:r>
            <a:rPr lang="ru-RU" dirty="0" smtClean="0"/>
            <a:t>Структурирована по разделам справки</a:t>
          </a:r>
          <a:endParaRPr lang="ru-RU" dirty="0"/>
        </a:p>
      </dgm:t>
    </dgm:pt>
    <dgm:pt modelId="{A1FC0289-5299-4430-93F5-E342CBA2094F}" type="parTrans" cxnId="{669E6A53-49E9-46E1-8E73-62DCF7CCBE71}">
      <dgm:prSet/>
      <dgm:spPr/>
      <dgm:t>
        <a:bodyPr/>
        <a:lstStyle/>
        <a:p>
          <a:endParaRPr lang="ru-RU"/>
        </a:p>
      </dgm:t>
    </dgm:pt>
    <dgm:pt modelId="{127FFEBB-E77B-4636-BDCF-056FAC34CB89}" type="sibTrans" cxnId="{669E6A53-49E9-46E1-8E73-62DCF7CCBE71}">
      <dgm:prSet/>
      <dgm:spPr/>
      <dgm:t>
        <a:bodyPr/>
        <a:lstStyle/>
        <a:p>
          <a:endParaRPr lang="ru-RU"/>
        </a:p>
      </dgm:t>
    </dgm:pt>
    <dgm:pt modelId="{AF8EF0CC-B64D-4852-A297-20E04E519006}" type="pres">
      <dgm:prSet presAssocID="{1640681F-B47C-4A4C-B1DC-66E9C4605CF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4C76766-B706-4665-8816-485BAE07F0AB}" type="pres">
      <dgm:prSet presAssocID="{1640681F-B47C-4A4C-B1DC-66E9C4605CF9}" presName="Name1" presStyleCnt="0"/>
      <dgm:spPr/>
    </dgm:pt>
    <dgm:pt modelId="{83736D46-9E88-4FF4-89AB-16D126F830D8}" type="pres">
      <dgm:prSet presAssocID="{1640681F-B47C-4A4C-B1DC-66E9C4605CF9}" presName="cycle" presStyleCnt="0"/>
      <dgm:spPr/>
    </dgm:pt>
    <dgm:pt modelId="{B2F54B31-D798-402C-B82C-675A3FFD0B10}" type="pres">
      <dgm:prSet presAssocID="{1640681F-B47C-4A4C-B1DC-66E9C4605CF9}" presName="srcNode" presStyleLbl="node1" presStyleIdx="0" presStyleCnt="4"/>
      <dgm:spPr/>
    </dgm:pt>
    <dgm:pt modelId="{5189E0A6-6858-4AA1-B203-AAD70A2090C6}" type="pres">
      <dgm:prSet presAssocID="{1640681F-B47C-4A4C-B1DC-66E9C4605CF9}" presName="conn" presStyleLbl="parChTrans1D2" presStyleIdx="0" presStyleCnt="1"/>
      <dgm:spPr/>
      <dgm:t>
        <a:bodyPr/>
        <a:lstStyle/>
        <a:p>
          <a:endParaRPr lang="ru-RU"/>
        </a:p>
      </dgm:t>
    </dgm:pt>
    <dgm:pt modelId="{5DBE8BD6-27DB-4FD3-B807-A8A5D843134A}" type="pres">
      <dgm:prSet presAssocID="{1640681F-B47C-4A4C-B1DC-66E9C4605CF9}" presName="extraNode" presStyleLbl="node1" presStyleIdx="0" presStyleCnt="4"/>
      <dgm:spPr/>
    </dgm:pt>
    <dgm:pt modelId="{FD3667CD-D42F-4271-B817-C453FF662D2B}" type="pres">
      <dgm:prSet presAssocID="{1640681F-B47C-4A4C-B1DC-66E9C4605CF9}" presName="dstNode" presStyleLbl="node1" presStyleIdx="0" presStyleCnt="4"/>
      <dgm:spPr/>
    </dgm:pt>
    <dgm:pt modelId="{735F4EE9-73FF-472D-B2E5-8D8A0F9C34B1}" type="pres">
      <dgm:prSet presAssocID="{AB9DCFB1-157F-476E-A4D0-5B3523DD993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42502-EF83-4442-A1E3-40EA5DE8995F}" type="pres">
      <dgm:prSet presAssocID="{AB9DCFB1-157F-476E-A4D0-5B3523DD9938}" presName="accent_1" presStyleCnt="0"/>
      <dgm:spPr/>
    </dgm:pt>
    <dgm:pt modelId="{DDA8EC23-2ADA-426F-8C8D-C6AA3AC482DF}" type="pres">
      <dgm:prSet presAssocID="{AB9DCFB1-157F-476E-A4D0-5B3523DD9938}" presName="accentRepeatNode" presStyleLbl="solidFgAcc1" presStyleIdx="0" presStyleCnt="4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B8A88C63-8879-485A-9E12-24EB2C390F8E}" type="pres">
      <dgm:prSet presAssocID="{F4BB20F1-59B3-4EC8-AD59-4312F920FC0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350D2-38D6-472F-AA1A-DAB5FB50F516}" type="pres">
      <dgm:prSet presAssocID="{F4BB20F1-59B3-4EC8-AD59-4312F920FC05}" presName="accent_2" presStyleCnt="0"/>
      <dgm:spPr/>
    </dgm:pt>
    <dgm:pt modelId="{97E110B2-EBBC-481A-8B3D-2480CB843912}" type="pres">
      <dgm:prSet presAssocID="{F4BB20F1-59B3-4EC8-AD59-4312F920FC05}" presName="accentRepeatNode" presStyleLbl="solidFgAcc1" presStyleIdx="1" presStyleCnt="4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2631BBD8-674E-46A8-BD1F-813FCA63CB91}" type="pres">
      <dgm:prSet presAssocID="{9DA0BB10-8D67-41F6-96DF-5975753035A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BAC2B-7157-4B62-A3D6-646DB51CA0C1}" type="pres">
      <dgm:prSet presAssocID="{9DA0BB10-8D67-41F6-96DF-5975753035AC}" presName="accent_3" presStyleCnt="0"/>
      <dgm:spPr/>
    </dgm:pt>
    <dgm:pt modelId="{0DAF9054-B638-4DEE-B61E-FA73DBF4D62D}" type="pres">
      <dgm:prSet presAssocID="{9DA0BB10-8D67-41F6-96DF-5975753035AC}" presName="accentRepeatNode" presStyleLbl="solidFgAcc1" presStyleIdx="2" presStyleCnt="4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79F19FD3-0317-4F86-8A3A-3BC3B2FC72DA}" type="pres">
      <dgm:prSet presAssocID="{5F7C9934-BD9B-4210-A4D1-DCA61D132EB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43402-FEB4-4F0F-8369-A06500CC9435}" type="pres">
      <dgm:prSet presAssocID="{5F7C9934-BD9B-4210-A4D1-DCA61D132EB6}" presName="accent_4" presStyleCnt="0"/>
      <dgm:spPr/>
    </dgm:pt>
    <dgm:pt modelId="{AA886E19-AB9D-45D7-9631-980194E8EE14}" type="pres">
      <dgm:prSet presAssocID="{5F7C9934-BD9B-4210-A4D1-DCA61D132EB6}" presName="accentRepeatNode" presStyleLbl="solidFgAcc1" presStyleIdx="3" presStyleCnt="4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</dgm:ptLst>
  <dgm:cxnLst>
    <dgm:cxn modelId="{2FB75DB2-71F7-4CB8-B812-B59DC4EDDF3A}" srcId="{1640681F-B47C-4A4C-B1DC-66E9C4605CF9}" destId="{5F7C9934-BD9B-4210-A4D1-DCA61D132EB6}" srcOrd="3" destOrd="0" parTransId="{F2A9351F-B524-47AD-9966-80EEF1420B9D}" sibTransId="{55402B84-4809-4166-81A6-F1E091AD7BAC}"/>
    <dgm:cxn modelId="{9A0C1D65-3C93-4E68-9E7E-930EA6316C32}" type="presOf" srcId="{5F7C9934-BD9B-4210-A4D1-DCA61D132EB6}" destId="{79F19FD3-0317-4F86-8A3A-3BC3B2FC72DA}" srcOrd="0" destOrd="0" presId="urn:microsoft.com/office/officeart/2008/layout/VerticalCurvedList"/>
    <dgm:cxn modelId="{71023577-E8C9-4935-90F5-62DB039211CE}" srcId="{1640681F-B47C-4A4C-B1DC-66E9C4605CF9}" destId="{AB9DCFB1-157F-476E-A4D0-5B3523DD9938}" srcOrd="0" destOrd="0" parTransId="{C9229105-F3B6-405A-8528-AB9097504438}" sibTransId="{61B7A6BF-DA00-458E-A078-43A3BA1C9B5F}"/>
    <dgm:cxn modelId="{48DCBD89-021F-4278-A809-F775CB8E5DB6}" type="presOf" srcId="{61B7A6BF-DA00-458E-A078-43A3BA1C9B5F}" destId="{5189E0A6-6858-4AA1-B203-AAD70A2090C6}" srcOrd="0" destOrd="0" presId="urn:microsoft.com/office/officeart/2008/layout/VerticalCurvedList"/>
    <dgm:cxn modelId="{27B412D2-F47B-45C9-AD36-754BD7EDCDB4}" srcId="{1640681F-B47C-4A4C-B1DC-66E9C4605CF9}" destId="{9DA0BB10-8D67-41F6-96DF-5975753035AC}" srcOrd="2" destOrd="0" parTransId="{C12E6D8F-45BE-4E12-BCF0-E0CF36813A36}" sibTransId="{04AAD720-726D-4C96-A668-C7DE7E9BC7DB}"/>
    <dgm:cxn modelId="{669E6A53-49E9-46E1-8E73-62DCF7CCBE71}" srcId="{1640681F-B47C-4A4C-B1DC-66E9C4605CF9}" destId="{F4BB20F1-59B3-4EC8-AD59-4312F920FC05}" srcOrd="1" destOrd="0" parTransId="{A1FC0289-5299-4430-93F5-E342CBA2094F}" sibTransId="{127FFEBB-E77B-4636-BDCF-056FAC34CB89}"/>
    <dgm:cxn modelId="{4546EFB3-9C4C-48ED-8CD1-8BB8F8DC8477}" type="presOf" srcId="{9DA0BB10-8D67-41F6-96DF-5975753035AC}" destId="{2631BBD8-674E-46A8-BD1F-813FCA63CB91}" srcOrd="0" destOrd="0" presId="urn:microsoft.com/office/officeart/2008/layout/VerticalCurvedList"/>
    <dgm:cxn modelId="{1E43015D-D9AF-4346-9D8B-991477084B64}" type="presOf" srcId="{F4BB20F1-59B3-4EC8-AD59-4312F920FC05}" destId="{B8A88C63-8879-485A-9E12-24EB2C390F8E}" srcOrd="0" destOrd="0" presId="urn:microsoft.com/office/officeart/2008/layout/VerticalCurvedList"/>
    <dgm:cxn modelId="{B7BE8B9C-23FD-4E26-B858-4AB7487B165D}" type="presOf" srcId="{AB9DCFB1-157F-476E-A4D0-5B3523DD9938}" destId="{735F4EE9-73FF-472D-B2E5-8D8A0F9C34B1}" srcOrd="0" destOrd="0" presId="urn:microsoft.com/office/officeart/2008/layout/VerticalCurvedList"/>
    <dgm:cxn modelId="{EAFDD7FF-6C10-48A8-934D-F9D9918BA95A}" type="presOf" srcId="{1640681F-B47C-4A4C-B1DC-66E9C4605CF9}" destId="{AF8EF0CC-B64D-4852-A297-20E04E519006}" srcOrd="0" destOrd="0" presId="urn:microsoft.com/office/officeart/2008/layout/VerticalCurvedList"/>
    <dgm:cxn modelId="{3423349C-107B-492A-B860-C3D83D1D3951}" type="presParOf" srcId="{AF8EF0CC-B64D-4852-A297-20E04E519006}" destId="{C4C76766-B706-4665-8816-485BAE07F0AB}" srcOrd="0" destOrd="0" presId="urn:microsoft.com/office/officeart/2008/layout/VerticalCurvedList"/>
    <dgm:cxn modelId="{91CEDD13-4EC2-432F-806D-6B267E947646}" type="presParOf" srcId="{C4C76766-B706-4665-8816-485BAE07F0AB}" destId="{83736D46-9E88-4FF4-89AB-16D126F830D8}" srcOrd="0" destOrd="0" presId="urn:microsoft.com/office/officeart/2008/layout/VerticalCurvedList"/>
    <dgm:cxn modelId="{BB92986D-A7D5-4CD5-A2B4-8E00A9B0F802}" type="presParOf" srcId="{83736D46-9E88-4FF4-89AB-16D126F830D8}" destId="{B2F54B31-D798-402C-B82C-675A3FFD0B10}" srcOrd="0" destOrd="0" presId="urn:microsoft.com/office/officeart/2008/layout/VerticalCurvedList"/>
    <dgm:cxn modelId="{B14F52A8-D4D6-4ECE-958F-D6621069490C}" type="presParOf" srcId="{83736D46-9E88-4FF4-89AB-16D126F830D8}" destId="{5189E0A6-6858-4AA1-B203-AAD70A2090C6}" srcOrd="1" destOrd="0" presId="urn:microsoft.com/office/officeart/2008/layout/VerticalCurvedList"/>
    <dgm:cxn modelId="{72EA0F96-18A0-40EB-9ECF-162949707B4F}" type="presParOf" srcId="{83736D46-9E88-4FF4-89AB-16D126F830D8}" destId="{5DBE8BD6-27DB-4FD3-B807-A8A5D843134A}" srcOrd="2" destOrd="0" presId="urn:microsoft.com/office/officeart/2008/layout/VerticalCurvedList"/>
    <dgm:cxn modelId="{DE158D62-5278-4B95-A3CE-43A330011F23}" type="presParOf" srcId="{83736D46-9E88-4FF4-89AB-16D126F830D8}" destId="{FD3667CD-D42F-4271-B817-C453FF662D2B}" srcOrd="3" destOrd="0" presId="urn:microsoft.com/office/officeart/2008/layout/VerticalCurvedList"/>
    <dgm:cxn modelId="{DE3C1E41-DD5C-4FC7-B117-BFFA230A8AA4}" type="presParOf" srcId="{C4C76766-B706-4665-8816-485BAE07F0AB}" destId="{735F4EE9-73FF-472D-B2E5-8D8A0F9C34B1}" srcOrd="1" destOrd="0" presId="urn:microsoft.com/office/officeart/2008/layout/VerticalCurvedList"/>
    <dgm:cxn modelId="{E4369D76-2BF4-457D-B1A7-FCE67E57D063}" type="presParOf" srcId="{C4C76766-B706-4665-8816-485BAE07F0AB}" destId="{B4742502-EF83-4442-A1E3-40EA5DE8995F}" srcOrd="2" destOrd="0" presId="urn:microsoft.com/office/officeart/2008/layout/VerticalCurvedList"/>
    <dgm:cxn modelId="{AFE331F5-00F0-491C-806E-D5B5D47C16CD}" type="presParOf" srcId="{B4742502-EF83-4442-A1E3-40EA5DE8995F}" destId="{DDA8EC23-2ADA-426F-8C8D-C6AA3AC482DF}" srcOrd="0" destOrd="0" presId="urn:microsoft.com/office/officeart/2008/layout/VerticalCurvedList"/>
    <dgm:cxn modelId="{689CED46-2828-478F-9DD9-2C2A7C152DE1}" type="presParOf" srcId="{C4C76766-B706-4665-8816-485BAE07F0AB}" destId="{B8A88C63-8879-485A-9E12-24EB2C390F8E}" srcOrd="3" destOrd="0" presId="urn:microsoft.com/office/officeart/2008/layout/VerticalCurvedList"/>
    <dgm:cxn modelId="{88C4A529-10CC-4FBD-8F6B-0287E4C85417}" type="presParOf" srcId="{C4C76766-B706-4665-8816-485BAE07F0AB}" destId="{621350D2-38D6-472F-AA1A-DAB5FB50F516}" srcOrd="4" destOrd="0" presId="urn:microsoft.com/office/officeart/2008/layout/VerticalCurvedList"/>
    <dgm:cxn modelId="{47ACB69B-1DD5-4E5E-9FF5-D17AC7F5615A}" type="presParOf" srcId="{621350D2-38D6-472F-AA1A-DAB5FB50F516}" destId="{97E110B2-EBBC-481A-8B3D-2480CB843912}" srcOrd="0" destOrd="0" presId="urn:microsoft.com/office/officeart/2008/layout/VerticalCurvedList"/>
    <dgm:cxn modelId="{AF76A1B1-1BE9-4AFF-9CA7-20F18DA84E87}" type="presParOf" srcId="{C4C76766-B706-4665-8816-485BAE07F0AB}" destId="{2631BBD8-674E-46A8-BD1F-813FCA63CB91}" srcOrd="5" destOrd="0" presId="urn:microsoft.com/office/officeart/2008/layout/VerticalCurvedList"/>
    <dgm:cxn modelId="{0AB868E1-ECCF-4E29-B8F0-58544809A9A4}" type="presParOf" srcId="{C4C76766-B706-4665-8816-485BAE07F0AB}" destId="{400BAC2B-7157-4B62-A3D6-646DB51CA0C1}" srcOrd="6" destOrd="0" presId="urn:microsoft.com/office/officeart/2008/layout/VerticalCurvedList"/>
    <dgm:cxn modelId="{50DAE1D5-AACC-4A5C-8417-31748E28A235}" type="presParOf" srcId="{400BAC2B-7157-4B62-A3D6-646DB51CA0C1}" destId="{0DAF9054-B638-4DEE-B61E-FA73DBF4D62D}" srcOrd="0" destOrd="0" presId="urn:microsoft.com/office/officeart/2008/layout/VerticalCurvedList"/>
    <dgm:cxn modelId="{43B50B72-2720-40D5-80F6-27C5B31AB131}" type="presParOf" srcId="{C4C76766-B706-4665-8816-485BAE07F0AB}" destId="{79F19FD3-0317-4F86-8A3A-3BC3B2FC72DA}" srcOrd="7" destOrd="0" presId="urn:microsoft.com/office/officeart/2008/layout/VerticalCurvedList"/>
    <dgm:cxn modelId="{C7FB6FC4-AB65-4946-AD1A-DC7C506892E8}" type="presParOf" srcId="{C4C76766-B706-4665-8816-485BAE07F0AB}" destId="{4C143402-FEB4-4F0F-8369-A06500CC9435}" srcOrd="8" destOrd="0" presId="urn:microsoft.com/office/officeart/2008/layout/VerticalCurvedList"/>
    <dgm:cxn modelId="{82F07D31-C2B0-4E04-8E73-8194BED21BCE}" type="presParOf" srcId="{4C143402-FEB4-4F0F-8369-A06500CC9435}" destId="{AA886E19-AB9D-45D7-9631-980194E8EE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144D65-9AC3-4DB5-B423-A96FB6AC3269}">
      <dsp:nvSpPr>
        <dsp:cNvPr id="0" name=""/>
        <dsp:cNvSpPr/>
      </dsp:nvSpPr>
      <dsp:spPr>
        <a:xfrm>
          <a:off x="864116" y="0"/>
          <a:ext cx="6732748" cy="4896544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DCA988F-0EAA-4976-84AD-9D02D37BA4A6}">
      <dsp:nvSpPr>
        <dsp:cNvPr id="0" name=""/>
        <dsp:cNvSpPr/>
      </dsp:nvSpPr>
      <dsp:spPr>
        <a:xfrm>
          <a:off x="2160238" y="1224145"/>
          <a:ext cx="1270048" cy="123853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При приеме сведений</a:t>
          </a:r>
          <a:endParaRPr lang="ru-RU" sz="1900" kern="1200" dirty="0"/>
        </a:p>
      </dsp:txBody>
      <dsp:txXfrm>
        <a:off x="2220698" y="1284605"/>
        <a:ext cx="1149128" cy="1117611"/>
      </dsp:txXfrm>
    </dsp:sp>
    <dsp:sp modelId="{034F61A9-496D-4137-82FB-30C8EE58B99D}">
      <dsp:nvSpPr>
        <dsp:cNvPr id="0" name=""/>
        <dsp:cNvSpPr/>
      </dsp:nvSpPr>
      <dsp:spPr>
        <a:xfrm>
          <a:off x="576063" y="1656187"/>
          <a:ext cx="1508841" cy="1353757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Карта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анализа</a:t>
          </a:r>
          <a:endParaRPr lang="ru-RU" sz="2000" kern="1200" dirty="0"/>
        </a:p>
      </dsp:txBody>
      <dsp:txXfrm>
        <a:off x="642148" y="1722272"/>
        <a:ext cx="1376671" cy="1221587"/>
      </dsp:txXfrm>
    </dsp:sp>
    <dsp:sp modelId="{F3DA09BC-9F15-4777-BB69-D600BF57AA87}">
      <dsp:nvSpPr>
        <dsp:cNvPr id="0" name=""/>
        <dsp:cNvSpPr/>
      </dsp:nvSpPr>
      <dsp:spPr>
        <a:xfrm>
          <a:off x="2160238" y="2448272"/>
          <a:ext cx="1289095" cy="119432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Пост-анализ</a:t>
          </a:r>
          <a:endParaRPr lang="ru-RU" sz="1900" kern="1200" dirty="0"/>
        </a:p>
      </dsp:txBody>
      <dsp:txXfrm>
        <a:off x="2218540" y="2506574"/>
        <a:ext cx="1172491" cy="1077721"/>
      </dsp:txXfrm>
    </dsp:sp>
    <dsp:sp modelId="{88B302D1-FAF8-4650-865B-AA756A17411D}">
      <dsp:nvSpPr>
        <dsp:cNvPr id="0" name=""/>
        <dsp:cNvSpPr/>
      </dsp:nvSpPr>
      <dsp:spPr>
        <a:xfrm>
          <a:off x="3570873" y="1728186"/>
          <a:ext cx="1700356" cy="1382548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Выявление рисков</a:t>
          </a:r>
          <a:endParaRPr lang="ru-RU" sz="1900" kern="1200" dirty="0"/>
        </a:p>
      </dsp:txBody>
      <dsp:txXfrm>
        <a:off x="3638363" y="1795676"/>
        <a:ext cx="1565376" cy="1247568"/>
      </dsp:txXfrm>
    </dsp:sp>
    <dsp:sp modelId="{DFCD0D2C-7FF6-42D4-BAFC-5B0390DA6A66}">
      <dsp:nvSpPr>
        <dsp:cNvPr id="0" name=""/>
        <dsp:cNvSpPr/>
      </dsp:nvSpPr>
      <dsp:spPr>
        <a:xfrm>
          <a:off x="5494063" y="1512170"/>
          <a:ext cx="2031316" cy="195861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FFFF00"/>
              </a:solidFill>
            </a:rPr>
            <a:t>Инициирование проверки полноты и достоверности</a:t>
          </a:r>
          <a:endParaRPr lang="ru-RU" sz="1900" kern="1200" dirty="0">
            <a:solidFill>
              <a:srgbClr val="FFFF00"/>
            </a:solidFill>
          </a:endParaRPr>
        </a:p>
      </dsp:txBody>
      <dsp:txXfrm>
        <a:off x="5589675" y="1607782"/>
        <a:ext cx="1840092" cy="1767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9E0A6-6858-4AA1-B203-AAD70A2090C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F4EE9-73FF-472D-B2E5-8D8A0F9C34B1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Разделена на 2 части: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при приеме и последующий анализ</a:t>
          </a:r>
          <a:endParaRPr lang="ru-RU" sz="2000" kern="1200" dirty="0"/>
        </a:p>
      </dsp:txBody>
      <dsp:txXfrm>
        <a:off x="460128" y="312440"/>
        <a:ext cx="5580684" cy="625205"/>
      </dsp:txXfrm>
    </dsp:sp>
    <dsp:sp modelId="{DDA8EC23-2ADA-426F-8C8D-C6AA3AC482DF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B8A88C63-8879-485A-9E12-24EB2C390F8E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Структурирована по разделам справки</a:t>
          </a:r>
          <a:endParaRPr lang="ru-RU" sz="2200" kern="1200" dirty="0"/>
        </a:p>
      </dsp:txBody>
      <dsp:txXfrm>
        <a:off x="818573" y="1250411"/>
        <a:ext cx="5222240" cy="625205"/>
      </dsp:txXfrm>
    </dsp:sp>
    <dsp:sp modelId="{97E110B2-EBBC-481A-8B3D-2480CB843912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2631BBD8-674E-46A8-BD1F-813FCA63CB91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Выделены точки риска</a:t>
          </a:r>
          <a:endParaRPr lang="ru-RU" sz="2200" kern="1200" dirty="0"/>
        </a:p>
      </dsp:txBody>
      <dsp:txXfrm>
        <a:off x="818573" y="2188382"/>
        <a:ext cx="5222240" cy="625205"/>
      </dsp:txXfrm>
    </dsp:sp>
    <dsp:sp modelId="{0DAF9054-B638-4DEE-B61E-FA73DBF4D62D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79F19FD3-0317-4F86-8A3A-3BC3B2FC72DA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Содержит перечень действий</a:t>
          </a:r>
          <a:endParaRPr lang="ru-RU" sz="2200" kern="1200" dirty="0"/>
        </a:p>
      </dsp:txBody>
      <dsp:txXfrm>
        <a:off x="460128" y="3126353"/>
        <a:ext cx="5580684" cy="625205"/>
      </dsp:txXfrm>
    </dsp:sp>
    <dsp:sp modelId="{AA886E19-AB9D-45D7-9631-980194E8EE14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27DB2-BE31-4C0D-BC70-FAB185987012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8BAB5-C263-44CB-B124-400949512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0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8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5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0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4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75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1069A-5EC0-A044-89A8-CA2A55D659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42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62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2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28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0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8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6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0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2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9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CF2C9-144D-4994-A791-75C58A154A63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D019-C841-4EE0-8FBA-C9C95EBB52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6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9943" y="5372919"/>
            <a:ext cx="7075852" cy="16619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Попов Максим Сергеевич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заместитель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директора департамента, начальник отдела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по профилактике коррупционных и иных правонарушений </a:t>
            </a:r>
          </a:p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департамента государственной службы и профилактики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коррупции Администрации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PT Serif" charset="0"/>
                <a:ea typeface="PT Serif" charset="0"/>
                <a:cs typeface="PT Serif" charset="0"/>
              </a:rPr>
              <a:t>губернатора Пермского края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PT Serif" charset="0"/>
              <a:ea typeface="PT Serif" charset="0"/>
              <a:cs typeface="PT Serif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353" y="2203266"/>
            <a:ext cx="830103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rPr>
              <a:t>Сбор и анализ сведений о доходах, расходах, об имуществе и обязательствах имущественного характера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63256" y="5372918"/>
            <a:ext cx="877824" cy="396000"/>
          </a:xfrm>
          <a:prstGeom prst="rect">
            <a:avLst/>
          </a:prstGeom>
          <a:noFill/>
          <a:ln>
            <a:noFill/>
          </a:ln>
        </p:spPr>
        <p:txBody>
          <a:bodyPr wrap="square" rIns="72000" rtlCol="0" anchor="ctr">
            <a:noAutofit/>
          </a:bodyPr>
          <a:lstStyle/>
          <a:p>
            <a:pPr algn="r"/>
            <a:r>
              <a:rPr lang="ru-RU" dirty="0" smtClean="0">
                <a:latin typeface="PT Serif" charset="0"/>
                <a:ea typeface="PT Serif" charset="0"/>
                <a:cs typeface="PT Serif" charset="0"/>
              </a:rPr>
              <a:t>2018 г.</a:t>
            </a:r>
            <a:endParaRPr lang="en-US" dirty="0">
              <a:latin typeface="PT Serif" charset="0"/>
              <a:ea typeface="PT Serif" charset="0"/>
              <a:cs typeface="PT Serif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3" y="260648"/>
            <a:ext cx="648255" cy="130233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0667" y="5171486"/>
            <a:ext cx="819041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1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47836" y="101841"/>
            <a:ext cx="8878733" cy="762863"/>
            <a:chOff x="197114" y="101840"/>
            <a:chExt cx="11838311" cy="762863"/>
          </a:xfrm>
        </p:grpSpPr>
        <p:sp>
          <p:nvSpPr>
            <p:cNvPr id="30" name="TextBox 29"/>
            <p:cNvSpPr txBox="1"/>
            <p:nvPr/>
          </p:nvSpPr>
          <p:spPr>
            <a:xfrm>
              <a:off x="742225" y="265502"/>
              <a:ext cx="11293200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r>
                <a:rPr lang="ru-RU" sz="2800" b="1" dirty="0" smtClean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Декларационная кампания</a:t>
              </a:r>
              <a:endPara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114" y="101840"/>
              <a:ext cx="545111" cy="762863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2</a:t>
            </a:fld>
            <a:endParaRPr lang="ru-RU"/>
          </a:p>
        </p:txBody>
      </p:sp>
      <p:grpSp>
        <p:nvGrpSpPr>
          <p:cNvPr id="7" name="Group 22"/>
          <p:cNvGrpSpPr/>
          <p:nvPr/>
        </p:nvGrpSpPr>
        <p:grpSpPr>
          <a:xfrm>
            <a:off x="323528" y="1124743"/>
            <a:ext cx="8568951" cy="1528022"/>
            <a:chOff x="2381794" y="3049431"/>
            <a:chExt cx="3145846" cy="1080000"/>
          </a:xfrm>
        </p:grpSpPr>
        <p:sp>
          <p:nvSpPr>
            <p:cNvPr id="8" name="Rectangle 13"/>
            <p:cNvSpPr/>
            <p:nvPr/>
          </p:nvSpPr>
          <p:spPr>
            <a:xfrm>
              <a:off x="2381794" y="3049431"/>
              <a:ext cx="3145846" cy="108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203200" dist="76200" dir="54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65456" y="3074184"/>
              <a:ext cx="2189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Выездные семинары-совещания 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563103" y="1749037"/>
            <a:ext cx="3958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Разъяснение требований законодательства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9043" y="1597614"/>
            <a:ext cx="3997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Декабрь 2017 г. – январь 2018 г.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семинаров-совещаний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ассоциациям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33"/>
          <p:cNvGrpSpPr/>
          <p:nvPr/>
        </p:nvGrpSpPr>
        <p:grpSpPr>
          <a:xfrm>
            <a:off x="323527" y="2887866"/>
            <a:ext cx="8568952" cy="1523993"/>
            <a:chOff x="2304181" y="3433974"/>
            <a:chExt cx="2989228" cy="1080000"/>
          </a:xfrm>
        </p:grpSpPr>
        <p:sp>
          <p:nvSpPr>
            <p:cNvPr id="16" name="Rectangle 34"/>
            <p:cNvSpPr/>
            <p:nvPr/>
          </p:nvSpPr>
          <p:spPr>
            <a:xfrm>
              <a:off x="2304181" y="3433974"/>
              <a:ext cx="2989228" cy="108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203200" dist="76200" dir="54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538" y="3506416"/>
              <a:ext cx="1624452" cy="384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Выездной прием сведений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760996" y="3567281"/>
            <a:ext cx="36718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губернатора, ИОГВ, служащие ОМСУ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56865" y="3411893"/>
            <a:ext cx="4125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26 февраля по 16 апреля </a:t>
            </a:r>
          </a:p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по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ассоциациям</a:t>
            </a:r>
          </a:p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(всего 16 пунктов приема)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>
            <a:off x="4351834" y="2628375"/>
            <a:ext cx="319206" cy="36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Group 33"/>
          <p:cNvGrpSpPr/>
          <p:nvPr/>
        </p:nvGrpSpPr>
        <p:grpSpPr>
          <a:xfrm>
            <a:off x="323527" y="4671898"/>
            <a:ext cx="8568952" cy="1617315"/>
            <a:chOff x="2420528" y="3493506"/>
            <a:chExt cx="2880000" cy="1080000"/>
          </a:xfrm>
        </p:grpSpPr>
        <p:sp>
          <p:nvSpPr>
            <p:cNvPr id="35" name="Rectangle 34"/>
            <p:cNvSpPr/>
            <p:nvPr/>
          </p:nvSpPr>
          <p:spPr>
            <a:xfrm>
              <a:off x="2420528" y="3493506"/>
              <a:ext cx="2880000" cy="108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203200" dist="76200" dir="5400000" algn="tl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799240" y="3536688"/>
              <a:ext cx="2109034" cy="6924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ru-RU" sz="2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Дополнительный </a:t>
              </a:r>
              <a:r>
                <a:rPr lang="ru-RU" sz="2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прием </a:t>
              </a:r>
              <a:r>
                <a:rPr lang="ru-RU" sz="2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сведений, </a:t>
              </a:r>
            </a:p>
            <a:p>
              <a:pPr lvl="0" algn="ctr"/>
              <a:r>
                <a:rPr lang="ru-RU" sz="2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</a:t>
              </a:r>
              <a:r>
                <a:rPr lang="ru-RU" sz="2400" b="1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т.ч</a:t>
              </a:r>
              <a:r>
                <a:rPr lang="ru-RU" sz="2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уточненных</a:t>
              </a:r>
              <a:endPara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760997" y="5702104"/>
            <a:ext cx="3671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521213" y="5548216"/>
            <a:ext cx="41615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17 апреля по 31 мая 2018 г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Администрации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4343522" y="4394797"/>
            <a:ext cx="319206" cy="36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28177" y="188640"/>
            <a:ext cx="6670844" cy="720080"/>
            <a:chOff x="170902" y="116630"/>
            <a:chExt cx="12318822" cy="792089"/>
          </a:xfrm>
        </p:grpSpPr>
        <p:sp>
          <p:nvSpPr>
            <p:cNvPr id="30" name="TextBox 29"/>
            <p:cNvSpPr txBox="1"/>
            <p:nvPr/>
          </p:nvSpPr>
          <p:spPr>
            <a:xfrm>
              <a:off x="1196524" y="275048"/>
              <a:ext cx="11293200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r>
                <a:rPr lang="ru-RU" sz="2800" b="1" dirty="0" smtClean="0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rPr>
                <a:t>Анализ</a:t>
              </a:r>
              <a:endParaRPr lang="ru-RU" sz="2800" b="1" dirty="0">
                <a:solidFill>
                  <a:srgbClr val="DB251D"/>
                </a:solidFill>
                <a:latin typeface="PT Serif" charset="0"/>
                <a:ea typeface="PT Serif" charset="0"/>
                <a:cs typeface="PT Serif" charset="0"/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902" y="116630"/>
              <a:ext cx="759672" cy="792089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3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89735913"/>
              </p:ext>
            </p:extLst>
          </p:nvPr>
        </p:nvGraphicFramePr>
        <p:xfrm>
          <a:off x="611560" y="1124744"/>
          <a:ext cx="792088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3891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8" y="201726"/>
            <a:ext cx="8992427" cy="706994"/>
            <a:chOff x="280744" y="201725"/>
            <a:chExt cx="11989902" cy="706994"/>
          </a:xfrm>
        </p:grpSpPr>
        <p:sp>
          <p:nvSpPr>
            <p:cNvPr id="45" name="TextBox 44"/>
            <p:cNvSpPr txBox="1"/>
            <p:nvPr/>
          </p:nvSpPr>
          <p:spPr>
            <a:xfrm>
              <a:off x="977447" y="293612"/>
              <a:ext cx="1129319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 smtClean="0"/>
                <a:t>Карта анализа и проверки</a:t>
              </a:r>
              <a:endParaRPr lang="en-US" sz="2800" dirty="0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75126719"/>
              </p:ext>
            </p:extLst>
          </p:nvPr>
        </p:nvGraphicFramePr>
        <p:xfrm>
          <a:off x="1475656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14975" y="1371600"/>
            <a:ext cx="8201080" cy="87277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Помогатор</a:t>
            </a:r>
            <a:r>
              <a:rPr lang="ru-RU" dirty="0" smtClean="0"/>
              <a:t>» </a:t>
            </a:r>
          </a:p>
          <a:p>
            <a:pPr algn="ctr"/>
            <a:r>
              <a:rPr lang="ru-RU" dirty="0" smtClean="0"/>
              <a:t>при приеме и анализе сведений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42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8" y="201726"/>
            <a:ext cx="8992427" cy="706994"/>
            <a:chOff x="280744" y="201725"/>
            <a:chExt cx="11989902" cy="706994"/>
          </a:xfrm>
        </p:grpSpPr>
        <p:sp>
          <p:nvSpPr>
            <p:cNvPr id="45" name="TextBox 44"/>
            <p:cNvSpPr txBox="1"/>
            <p:nvPr/>
          </p:nvSpPr>
          <p:spPr>
            <a:xfrm>
              <a:off x="977447" y="293612"/>
              <a:ext cx="1129319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 smtClean="0"/>
                <a:t>Карта анализа и </a:t>
              </a:r>
              <a:r>
                <a:rPr lang="ru-RU" sz="2800" dirty="0" smtClean="0"/>
                <a:t>проверки (Пример)</a:t>
              </a:r>
              <a:endParaRPr lang="en-US" sz="2800" dirty="0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41770"/>
              </p:ext>
            </p:extLst>
          </p:nvPr>
        </p:nvGraphicFramePr>
        <p:xfrm>
          <a:off x="467544" y="1121579"/>
          <a:ext cx="8291265" cy="559989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63755"/>
                <a:gridCol w="2763755"/>
                <a:gridCol w="2763755"/>
              </a:tblGrid>
              <a:tr h="6295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Документы, рекомендуемые </a:t>
                      </a:r>
                      <a:r>
                        <a:rPr lang="ru-RU" sz="1800" u="none" strike="noStrike" dirty="0" smtClean="0">
                          <a:effectLst/>
                        </a:rPr>
                        <a:t/>
                      </a:r>
                      <a:br>
                        <a:rPr lang="ru-RU" sz="1800" u="none" strike="noStrike" dirty="0" smtClean="0">
                          <a:effectLst/>
                        </a:rPr>
                      </a:br>
                      <a:r>
                        <a:rPr lang="ru-RU" sz="1800" u="none" strike="noStrike" dirty="0" smtClean="0">
                          <a:effectLst/>
                        </a:rPr>
                        <a:t>к </a:t>
                      </a:r>
                      <a:r>
                        <a:rPr lang="ru-RU" sz="1800" u="none" strike="noStrike" dirty="0">
                          <a:effectLst/>
                        </a:rPr>
                        <a:t>изучению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Что необходимо проанализировать </a:t>
                      </a:r>
                      <a:r>
                        <a:rPr lang="ru-RU" sz="1800" u="none" strike="noStrike" dirty="0" smtClean="0">
                          <a:effectLst/>
                        </a:rPr>
                        <a:t>при</a:t>
                      </a:r>
                      <a:r>
                        <a:rPr lang="ru-RU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800" u="none" strike="noStrike" dirty="0" smtClean="0">
                          <a:effectLst/>
                        </a:rPr>
                        <a:t>приеме                                                                               Справки </a:t>
                      </a:r>
                      <a:r>
                        <a:rPr lang="ru-RU" sz="1800" u="none" strike="noStrike" dirty="0">
                          <a:effectLst/>
                        </a:rPr>
                        <a:t>и иных документов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6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Условие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Мероприятия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342267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Перечень должностей, утвержденный ведомственным нормативным правовым актом, или муниципальный нормативный правовой </a:t>
                      </a:r>
                      <a:r>
                        <a:rPr lang="ru-RU" sz="1800" u="none" strike="noStrike" dirty="0" smtClean="0">
                          <a:effectLst/>
                        </a:rPr>
                        <a:t>акт</a:t>
                      </a:r>
                    </a:p>
                    <a:p>
                      <a:pPr algn="l" fontAlgn="t"/>
                      <a:r>
                        <a:rPr lang="ru-RU" sz="1800" u="none" strike="noStrike" dirty="0" smtClean="0">
                          <a:effectLst/>
                        </a:rPr>
                        <a:t>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Всегда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Убедится, что Должностное лицо обязано представлять Сведения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</a:tr>
              <a:tr h="1584176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>
                          <a:effectLst/>
                        </a:rPr>
                        <a:t>Документы, подтверждающие необходимость представления Сведения на членов семьи (свидетельство о браке, рождении и т.д., расторжении брака)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>
                          <a:effectLst/>
                        </a:rPr>
                        <a:t>При наличии соответствующей информации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Удостовериться в необходимости представления сведений на членов семьи (супруг(а), несовершеннолетние дети).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81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10558" y="201726"/>
            <a:ext cx="8992427" cy="706994"/>
            <a:chOff x="280744" y="201725"/>
            <a:chExt cx="11989902" cy="706994"/>
          </a:xfrm>
        </p:grpSpPr>
        <p:sp>
          <p:nvSpPr>
            <p:cNvPr id="45" name="TextBox 44"/>
            <p:cNvSpPr txBox="1"/>
            <p:nvPr/>
          </p:nvSpPr>
          <p:spPr>
            <a:xfrm>
              <a:off x="977447" y="293612"/>
              <a:ext cx="11293199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rgbClr val="DB251D"/>
                  </a:solidFill>
                  <a:latin typeface="PT Serif" charset="0"/>
                  <a:ea typeface="PT Serif" charset="0"/>
                  <a:cs typeface="PT Serif" charset="0"/>
                </a:defRPr>
              </a:lvl1pPr>
            </a:lstStyle>
            <a:p>
              <a:r>
                <a:rPr lang="ru-RU" sz="2800" dirty="0" smtClean="0"/>
                <a:t>Карта анализа и </a:t>
              </a:r>
              <a:r>
                <a:rPr lang="ru-RU" sz="2800" dirty="0" smtClean="0"/>
                <a:t>проверки (Пример)</a:t>
              </a:r>
              <a:endParaRPr lang="en-US" sz="2800" dirty="0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44" y="201725"/>
              <a:ext cx="545112" cy="706994"/>
            </a:xfrm>
            <a:prstGeom prst="rect">
              <a:avLst/>
            </a:prstGeom>
          </p:spPr>
        </p:pic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9F46-E50F-8441-B540-38CA5E5D3E04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95063"/>
              </p:ext>
            </p:extLst>
          </p:nvPr>
        </p:nvGraphicFramePr>
        <p:xfrm>
          <a:off x="289011" y="1484784"/>
          <a:ext cx="8424937" cy="5097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8258"/>
                <a:gridCol w="2508258"/>
                <a:gridCol w="3408421"/>
              </a:tblGrid>
              <a:tr h="717851"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раздела, строки Справки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необходимо проверить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приема               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Справки и иных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документов</a:t>
                      </a:r>
                    </a:p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9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</a:p>
                  </a:txBody>
                  <a:tcPr marL="9525" marR="9525" marT="9525" marB="0" anchor="ctr"/>
                </a:tc>
              </a:tr>
              <a:tr h="476934">
                <a:tc gridSpan="3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 . Сведения о доходах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/>
                </a:tc>
              </a:tr>
              <a:tr h="1423453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Строка </a:t>
                      </a:r>
                      <a:b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«Иные доходы»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наличии доходов от иной оплачиваемой деятельности, включая преподавательскую и иную творческую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Сравнить источник доходов с функциями ГМУ Должностного лица и оценить возможность возникновения конфликта интересов. При необходимости сделать соответствующие запросы</a:t>
                      </a:r>
                    </a:p>
                  </a:txBody>
                  <a:tcPr marL="9525" marR="9525" marT="9525" marB="0"/>
                </a:tc>
              </a:tr>
              <a:tr h="953052">
                <a:tc>
                  <a:txBody>
                    <a:bodyPr/>
                    <a:lstStyle/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получении дохода от продажи имущества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Проверить кому было продано имущество на предмет </a:t>
                      </a:r>
                      <a:r>
                        <a:rPr lang="ru-RU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аффилированности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контрагентов по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договорам</a:t>
                      </a:r>
                    </a:p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19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4845</TotalTime>
  <Words>331</Words>
  <Application>Microsoft Office PowerPoint</Application>
  <PresentationFormat>Экран (4:3)</PresentationFormat>
  <Paragraphs>69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PT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Попов Максим Сергеевич</cp:lastModifiedBy>
  <cp:revision>322</cp:revision>
  <cp:lastPrinted>2018-07-26T04:41:45Z</cp:lastPrinted>
  <dcterms:created xsi:type="dcterms:W3CDTF">2014-06-30T09:16:20Z</dcterms:created>
  <dcterms:modified xsi:type="dcterms:W3CDTF">2018-11-26T08:38:11Z</dcterms:modified>
</cp:coreProperties>
</file>