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446" r:id="rId2"/>
    <p:sldId id="456" r:id="rId3"/>
    <p:sldId id="457" r:id="rId4"/>
    <p:sldId id="45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6" autoAdjust="0"/>
    <p:restoredTop sz="91582" autoAdjust="0"/>
  </p:normalViewPr>
  <p:slideViewPr>
    <p:cSldViewPr>
      <p:cViewPr varScale="1">
        <p:scale>
          <a:sx n="106" d="100"/>
          <a:sy n="106" d="100"/>
        </p:scale>
        <p:origin x="1722" y="78"/>
      </p:cViewPr>
      <p:guideLst/>
    </p:cSldViewPr>
  </p:slideViewPr>
  <p:outlineViewPr>
    <p:cViewPr>
      <p:scale>
        <a:sx n="33" d="100"/>
        <a:sy n="33" d="100"/>
      </p:scale>
      <p:origin x="0" y="6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248DD5-35EF-46B6-8B90-FA86AB88A5A2}" type="doc">
      <dgm:prSet loTypeId="urn:microsoft.com/office/officeart/2005/8/layout/hProcess9" loCatId="process" qsTypeId="urn:microsoft.com/office/officeart/2005/8/quickstyle/simple3" qsCatId="simple" csTypeId="urn:microsoft.com/office/officeart/2005/8/colors/colorful2" csCatId="colorful" phldr="1"/>
      <dgm:spPr/>
    </dgm:pt>
    <dgm:pt modelId="{DA7B8942-FC97-4925-903A-2099318C9262}">
      <dgm:prSet phldrT="[Текст]"/>
      <dgm:spPr/>
      <dgm:t>
        <a:bodyPr/>
        <a:lstStyle/>
        <a:p>
          <a:r>
            <a:rPr lang="ru-RU" dirty="0" smtClean="0"/>
            <a:t>Наличие локальных актов</a:t>
          </a:r>
          <a:endParaRPr lang="ru-RU" dirty="0"/>
        </a:p>
      </dgm:t>
    </dgm:pt>
    <dgm:pt modelId="{04B082FB-53DF-4C04-9EC3-419E3DC1B2BA}" type="parTrans" cxnId="{81EA675E-D3FF-4A45-922E-4BD66DFA87D1}">
      <dgm:prSet/>
      <dgm:spPr/>
      <dgm:t>
        <a:bodyPr/>
        <a:lstStyle/>
        <a:p>
          <a:endParaRPr lang="ru-RU"/>
        </a:p>
      </dgm:t>
    </dgm:pt>
    <dgm:pt modelId="{506AD88E-4202-49A4-8FFD-E3B4E143C715}" type="sibTrans" cxnId="{81EA675E-D3FF-4A45-922E-4BD66DFA87D1}">
      <dgm:prSet/>
      <dgm:spPr/>
      <dgm:t>
        <a:bodyPr/>
        <a:lstStyle/>
        <a:p>
          <a:endParaRPr lang="ru-RU"/>
        </a:p>
      </dgm:t>
    </dgm:pt>
    <dgm:pt modelId="{6E50C22F-33B5-48A5-B686-D4C9724F6C2C}">
      <dgm:prSet phldrT="[Текст]"/>
      <dgm:spPr/>
      <dgm:t>
        <a:bodyPr/>
        <a:lstStyle/>
        <a:p>
          <a:r>
            <a:rPr lang="ru-RU" dirty="0" smtClean="0"/>
            <a:t>Оценка сведений о доходах руководителей</a:t>
          </a:r>
          <a:endParaRPr lang="ru-RU" dirty="0"/>
        </a:p>
      </dgm:t>
    </dgm:pt>
    <dgm:pt modelId="{DE886450-B7E8-4DB2-B822-5482E3D94DED}" type="parTrans" cxnId="{61F8663C-EE58-458F-AEFF-18722060E20C}">
      <dgm:prSet/>
      <dgm:spPr/>
      <dgm:t>
        <a:bodyPr/>
        <a:lstStyle/>
        <a:p>
          <a:endParaRPr lang="ru-RU"/>
        </a:p>
      </dgm:t>
    </dgm:pt>
    <dgm:pt modelId="{CE698727-A212-436C-9EDF-A9416D1F6971}" type="sibTrans" cxnId="{61F8663C-EE58-458F-AEFF-18722060E20C}">
      <dgm:prSet/>
      <dgm:spPr/>
      <dgm:t>
        <a:bodyPr/>
        <a:lstStyle/>
        <a:p>
          <a:endParaRPr lang="ru-RU"/>
        </a:p>
      </dgm:t>
    </dgm:pt>
    <dgm:pt modelId="{5783ECAA-42F1-4D66-BF61-B3B103FE79E5}">
      <dgm:prSet phldrT="[Текст]"/>
      <dgm:spPr/>
      <dgm:t>
        <a:bodyPr/>
        <a:lstStyle/>
        <a:p>
          <a:r>
            <a:rPr lang="ru-RU" dirty="0" smtClean="0"/>
            <a:t>Наличие раздела на официальном сайте</a:t>
          </a:r>
          <a:endParaRPr lang="ru-RU" dirty="0"/>
        </a:p>
      </dgm:t>
    </dgm:pt>
    <dgm:pt modelId="{F7D10F15-88E9-421B-8BF0-E5AD3333B422}" type="parTrans" cxnId="{4473E4A6-9675-45EC-A121-479BF328E971}">
      <dgm:prSet/>
      <dgm:spPr/>
      <dgm:t>
        <a:bodyPr/>
        <a:lstStyle/>
        <a:p>
          <a:endParaRPr lang="ru-RU"/>
        </a:p>
      </dgm:t>
    </dgm:pt>
    <dgm:pt modelId="{FD7D7356-9687-4237-A522-1BC57BD2D711}" type="sibTrans" cxnId="{4473E4A6-9675-45EC-A121-479BF328E971}">
      <dgm:prSet/>
      <dgm:spPr/>
      <dgm:t>
        <a:bodyPr/>
        <a:lstStyle/>
        <a:p>
          <a:endParaRPr lang="ru-RU"/>
        </a:p>
      </dgm:t>
    </dgm:pt>
    <dgm:pt modelId="{5CE1B8CE-F836-453D-9F44-A82F5FBB5F0E}" type="pres">
      <dgm:prSet presAssocID="{61248DD5-35EF-46B6-8B90-FA86AB88A5A2}" presName="CompostProcess" presStyleCnt="0">
        <dgm:presLayoutVars>
          <dgm:dir/>
          <dgm:resizeHandles val="exact"/>
        </dgm:presLayoutVars>
      </dgm:prSet>
      <dgm:spPr/>
    </dgm:pt>
    <dgm:pt modelId="{BA358644-C25B-4BD4-B84B-ED6D69CFAFE7}" type="pres">
      <dgm:prSet presAssocID="{61248DD5-35EF-46B6-8B90-FA86AB88A5A2}" presName="arrow" presStyleLbl="bgShp" presStyleIdx="0" presStyleCnt="1"/>
      <dgm:spPr/>
    </dgm:pt>
    <dgm:pt modelId="{0BC3067F-CE8B-42F1-86D3-01A3A3E7D9CB}" type="pres">
      <dgm:prSet presAssocID="{61248DD5-35EF-46B6-8B90-FA86AB88A5A2}" presName="linearProcess" presStyleCnt="0"/>
      <dgm:spPr/>
    </dgm:pt>
    <dgm:pt modelId="{1050E7E1-553B-4FA3-9607-4078FD167C11}" type="pres">
      <dgm:prSet presAssocID="{DA7B8942-FC97-4925-903A-2099318C9262}" presName="textNode" presStyleLbl="node1" presStyleIdx="0" presStyleCnt="3">
        <dgm:presLayoutVars>
          <dgm:bulletEnabled val="1"/>
        </dgm:presLayoutVars>
      </dgm:prSet>
      <dgm:spPr/>
    </dgm:pt>
    <dgm:pt modelId="{0B71B710-F80D-48E0-8042-26615F4D01BB}" type="pres">
      <dgm:prSet presAssocID="{506AD88E-4202-49A4-8FFD-E3B4E143C715}" presName="sibTrans" presStyleCnt="0"/>
      <dgm:spPr/>
    </dgm:pt>
    <dgm:pt modelId="{5D2FF9DB-0024-4F50-A9C8-DE1B84DB5510}" type="pres">
      <dgm:prSet presAssocID="{6E50C22F-33B5-48A5-B686-D4C9724F6C2C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E67410-8329-43B6-ABFB-ADC7C5D58B41}" type="pres">
      <dgm:prSet presAssocID="{CE698727-A212-436C-9EDF-A9416D1F6971}" presName="sibTrans" presStyleCnt="0"/>
      <dgm:spPr/>
    </dgm:pt>
    <dgm:pt modelId="{3EAB8361-B3A4-4F4D-AFCD-BB72265DEF09}" type="pres">
      <dgm:prSet presAssocID="{5783ECAA-42F1-4D66-BF61-B3B103FE79E5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81EA675E-D3FF-4A45-922E-4BD66DFA87D1}" srcId="{61248DD5-35EF-46B6-8B90-FA86AB88A5A2}" destId="{DA7B8942-FC97-4925-903A-2099318C9262}" srcOrd="0" destOrd="0" parTransId="{04B082FB-53DF-4C04-9EC3-419E3DC1B2BA}" sibTransId="{506AD88E-4202-49A4-8FFD-E3B4E143C715}"/>
    <dgm:cxn modelId="{61F8663C-EE58-458F-AEFF-18722060E20C}" srcId="{61248DD5-35EF-46B6-8B90-FA86AB88A5A2}" destId="{6E50C22F-33B5-48A5-B686-D4C9724F6C2C}" srcOrd="1" destOrd="0" parTransId="{DE886450-B7E8-4DB2-B822-5482E3D94DED}" sibTransId="{CE698727-A212-436C-9EDF-A9416D1F6971}"/>
    <dgm:cxn modelId="{4473E4A6-9675-45EC-A121-479BF328E971}" srcId="{61248DD5-35EF-46B6-8B90-FA86AB88A5A2}" destId="{5783ECAA-42F1-4D66-BF61-B3B103FE79E5}" srcOrd="2" destOrd="0" parTransId="{F7D10F15-88E9-421B-8BF0-E5AD3333B422}" sibTransId="{FD7D7356-9687-4237-A522-1BC57BD2D711}"/>
    <dgm:cxn modelId="{389BF2E6-F9B8-43BC-9A5F-AAC2EFAA8519}" type="presOf" srcId="{61248DD5-35EF-46B6-8B90-FA86AB88A5A2}" destId="{5CE1B8CE-F836-453D-9F44-A82F5FBB5F0E}" srcOrd="0" destOrd="0" presId="urn:microsoft.com/office/officeart/2005/8/layout/hProcess9"/>
    <dgm:cxn modelId="{792D04E6-7861-44EC-98C3-875AF15F9620}" type="presOf" srcId="{6E50C22F-33B5-48A5-B686-D4C9724F6C2C}" destId="{5D2FF9DB-0024-4F50-A9C8-DE1B84DB5510}" srcOrd="0" destOrd="0" presId="urn:microsoft.com/office/officeart/2005/8/layout/hProcess9"/>
    <dgm:cxn modelId="{FD387867-6775-4A13-B317-CF8BAA3CA65E}" type="presOf" srcId="{5783ECAA-42F1-4D66-BF61-B3B103FE79E5}" destId="{3EAB8361-B3A4-4F4D-AFCD-BB72265DEF09}" srcOrd="0" destOrd="0" presId="urn:microsoft.com/office/officeart/2005/8/layout/hProcess9"/>
    <dgm:cxn modelId="{43E6B3B3-24D0-4AE1-86CB-BE6ADF56A531}" type="presOf" srcId="{DA7B8942-FC97-4925-903A-2099318C9262}" destId="{1050E7E1-553B-4FA3-9607-4078FD167C11}" srcOrd="0" destOrd="0" presId="urn:microsoft.com/office/officeart/2005/8/layout/hProcess9"/>
    <dgm:cxn modelId="{FDD27037-0377-464C-9355-48860100BCDB}" type="presParOf" srcId="{5CE1B8CE-F836-453D-9F44-A82F5FBB5F0E}" destId="{BA358644-C25B-4BD4-B84B-ED6D69CFAFE7}" srcOrd="0" destOrd="0" presId="urn:microsoft.com/office/officeart/2005/8/layout/hProcess9"/>
    <dgm:cxn modelId="{843FBA3C-12C4-4E50-A632-F86B6A8782CD}" type="presParOf" srcId="{5CE1B8CE-F836-453D-9F44-A82F5FBB5F0E}" destId="{0BC3067F-CE8B-42F1-86D3-01A3A3E7D9CB}" srcOrd="1" destOrd="0" presId="urn:microsoft.com/office/officeart/2005/8/layout/hProcess9"/>
    <dgm:cxn modelId="{FB0B2892-FC36-4C20-8310-64CC22C76A9D}" type="presParOf" srcId="{0BC3067F-CE8B-42F1-86D3-01A3A3E7D9CB}" destId="{1050E7E1-553B-4FA3-9607-4078FD167C11}" srcOrd="0" destOrd="0" presId="urn:microsoft.com/office/officeart/2005/8/layout/hProcess9"/>
    <dgm:cxn modelId="{1C902635-6085-4584-8D4B-19B2535EC979}" type="presParOf" srcId="{0BC3067F-CE8B-42F1-86D3-01A3A3E7D9CB}" destId="{0B71B710-F80D-48E0-8042-26615F4D01BB}" srcOrd="1" destOrd="0" presId="urn:microsoft.com/office/officeart/2005/8/layout/hProcess9"/>
    <dgm:cxn modelId="{0F48E271-194F-4A0C-B634-6776E9740D8E}" type="presParOf" srcId="{0BC3067F-CE8B-42F1-86D3-01A3A3E7D9CB}" destId="{5D2FF9DB-0024-4F50-A9C8-DE1B84DB5510}" srcOrd="2" destOrd="0" presId="urn:microsoft.com/office/officeart/2005/8/layout/hProcess9"/>
    <dgm:cxn modelId="{9724609C-C6BC-4702-BDBF-3FBBC167D0C1}" type="presParOf" srcId="{0BC3067F-CE8B-42F1-86D3-01A3A3E7D9CB}" destId="{D4E67410-8329-43B6-ABFB-ADC7C5D58B41}" srcOrd="3" destOrd="0" presId="urn:microsoft.com/office/officeart/2005/8/layout/hProcess9"/>
    <dgm:cxn modelId="{0848817D-39F3-43C4-9377-D8A6E08EA059}" type="presParOf" srcId="{0BC3067F-CE8B-42F1-86D3-01A3A3E7D9CB}" destId="{3EAB8361-B3A4-4F4D-AFCD-BB72265DEF0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6AA5EE-02F7-4068-8CCB-E4A242BC662D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78BB0FD-3446-4D26-A942-5B04FBEA3644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2000" dirty="0" smtClean="0">
            <a:solidFill>
              <a:schemeClr val="tx1"/>
            </a:solidFill>
          </a:endParaRPr>
        </a:p>
        <a:p>
          <a:endParaRPr lang="ru-RU" sz="2000" dirty="0" smtClean="0">
            <a:solidFill>
              <a:schemeClr val="tx1"/>
            </a:solidFill>
          </a:endParaRPr>
        </a:p>
        <a:p>
          <a:r>
            <a:rPr lang="ru-RU" sz="2000" dirty="0" smtClean="0">
              <a:solidFill>
                <a:schemeClr val="tx1"/>
              </a:solidFill>
            </a:rPr>
            <a:t>Типовой порядок уведомления работодателя работниками организаций </a:t>
          </a:r>
        </a:p>
        <a:p>
          <a:r>
            <a:rPr lang="ru-RU" sz="2400" dirty="0" smtClean="0">
              <a:solidFill>
                <a:schemeClr val="tx1"/>
              </a:solidFill>
            </a:rPr>
            <a:t> </a:t>
          </a:r>
        </a:p>
        <a:p>
          <a:pPr>
            <a:spcAft>
              <a:spcPts val="0"/>
            </a:spcAft>
          </a:pPr>
          <a:endParaRPr lang="ru-RU" sz="900" dirty="0"/>
        </a:p>
      </dgm:t>
    </dgm:pt>
    <dgm:pt modelId="{D320A883-7D37-44AB-A64A-874C91BB4910}" type="parTrans" cxnId="{5EC39D2A-877E-40AF-A5AA-C84BE7D15DE6}">
      <dgm:prSet/>
      <dgm:spPr/>
      <dgm:t>
        <a:bodyPr/>
        <a:lstStyle/>
        <a:p>
          <a:endParaRPr lang="ru-RU"/>
        </a:p>
      </dgm:t>
    </dgm:pt>
    <dgm:pt modelId="{3BBF1ED1-0AF3-4592-80EA-CDC8B61A7119}" type="sibTrans" cxnId="{5EC39D2A-877E-40AF-A5AA-C84BE7D15DE6}">
      <dgm:prSet/>
      <dgm:spPr/>
      <dgm:t>
        <a:bodyPr/>
        <a:lstStyle/>
        <a:p>
          <a:endParaRPr lang="ru-RU"/>
        </a:p>
      </dgm:t>
    </dgm:pt>
    <dgm:pt modelId="{526B6807-81B0-4AE6-8A35-7316B26BEFDC}">
      <dgm:prSet custT="1"/>
      <dgm:spPr/>
      <dgm:t>
        <a:bodyPr/>
        <a:lstStyle/>
        <a:p>
          <a:r>
            <a:rPr lang="ru-RU" sz="1800" dirty="0" smtClean="0"/>
            <a:t>о конфликте интересов</a:t>
          </a:r>
          <a:endParaRPr lang="ru-RU" sz="1800" dirty="0"/>
        </a:p>
      </dgm:t>
    </dgm:pt>
    <dgm:pt modelId="{35927D37-B8D3-4C41-ADD8-6EBEB87A61A7}" type="parTrans" cxnId="{B6D179BE-7857-4A43-B163-B4DB1C7D7255}">
      <dgm:prSet/>
      <dgm:spPr/>
      <dgm:t>
        <a:bodyPr/>
        <a:lstStyle/>
        <a:p>
          <a:endParaRPr lang="ru-RU"/>
        </a:p>
      </dgm:t>
    </dgm:pt>
    <dgm:pt modelId="{882E623C-7CD0-4CB4-A47D-FC586A75C3F7}" type="sibTrans" cxnId="{B6D179BE-7857-4A43-B163-B4DB1C7D7255}">
      <dgm:prSet/>
      <dgm:spPr/>
      <dgm:t>
        <a:bodyPr/>
        <a:lstStyle/>
        <a:p>
          <a:endParaRPr lang="ru-RU"/>
        </a:p>
      </dgm:t>
    </dgm:pt>
    <dgm:pt modelId="{96A60C8F-52D7-4030-9AD3-A8E7E2CF3FB5}">
      <dgm:prSet custT="1"/>
      <dgm:spPr/>
      <dgm:t>
        <a:bodyPr/>
        <a:lstStyle/>
        <a:p>
          <a:r>
            <a:rPr lang="ru-RU" sz="1800" dirty="0" smtClean="0"/>
            <a:t>о фактах обращения в целях склонения к совершению коррупционных правонарушений</a:t>
          </a:r>
          <a:endParaRPr lang="ru-RU" sz="1800" dirty="0"/>
        </a:p>
      </dgm:t>
    </dgm:pt>
    <dgm:pt modelId="{AF7653EE-F75C-44E0-9A4E-99EB4710CCA5}" type="parTrans" cxnId="{E2CC2FB4-E4D5-4992-B33A-0EF76AFB07BB}">
      <dgm:prSet/>
      <dgm:spPr/>
      <dgm:t>
        <a:bodyPr/>
        <a:lstStyle/>
        <a:p>
          <a:endParaRPr lang="ru-RU"/>
        </a:p>
      </dgm:t>
    </dgm:pt>
    <dgm:pt modelId="{C772FBAB-EE8E-4FB9-A3E1-218AD6C61B17}" type="sibTrans" cxnId="{E2CC2FB4-E4D5-4992-B33A-0EF76AFB07BB}">
      <dgm:prSet/>
      <dgm:spPr/>
      <dgm:t>
        <a:bodyPr/>
        <a:lstStyle/>
        <a:p>
          <a:endParaRPr lang="ru-RU"/>
        </a:p>
      </dgm:t>
    </dgm:pt>
    <dgm:pt modelId="{BA9B8ACE-0F11-4894-8CC4-866E27E88CEE}" type="pres">
      <dgm:prSet presAssocID="{346AA5EE-02F7-4068-8CCB-E4A242BC662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ADB5966-B258-4EE1-B160-DDCA23BC129B}" type="pres">
      <dgm:prSet presAssocID="{478BB0FD-3446-4D26-A942-5B04FBEA3644}" presName="root" presStyleCnt="0"/>
      <dgm:spPr/>
    </dgm:pt>
    <dgm:pt modelId="{855C1ADD-58FA-42F9-9D03-04436C25F199}" type="pres">
      <dgm:prSet presAssocID="{478BB0FD-3446-4D26-A942-5B04FBEA3644}" presName="rootComposite" presStyleCnt="0"/>
      <dgm:spPr/>
    </dgm:pt>
    <dgm:pt modelId="{4E200521-2CBC-4D1E-9497-8E1B85787ADE}" type="pres">
      <dgm:prSet presAssocID="{478BB0FD-3446-4D26-A942-5B04FBEA3644}" presName="rootText" presStyleLbl="node1" presStyleIdx="0" presStyleCnt="1" custScaleX="113238" custScaleY="68635" custLinFactNeighborX="-51473" custLinFactNeighborY="-116"/>
      <dgm:spPr/>
      <dgm:t>
        <a:bodyPr/>
        <a:lstStyle/>
        <a:p>
          <a:endParaRPr lang="ru-RU"/>
        </a:p>
      </dgm:t>
    </dgm:pt>
    <dgm:pt modelId="{6B72D7AF-A8AB-482E-8B03-D450D7FE54F1}" type="pres">
      <dgm:prSet presAssocID="{478BB0FD-3446-4D26-A942-5B04FBEA3644}" presName="rootConnector" presStyleLbl="node1" presStyleIdx="0" presStyleCnt="1"/>
      <dgm:spPr/>
    </dgm:pt>
    <dgm:pt modelId="{B92D356B-E60E-4B2B-8719-899884B6616B}" type="pres">
      <dgm:prSet presAssocID="{478BB0FD-3446-4D26-A942-5B04FBEA3644}" presName="childShape" presStyleCnt="0"/>
      <dgm:spPr/>
    </dgm:pt>
    <dgm:pt modelId="{0C3C8F90-2AE2-433A-8088-05CFC2866A6C}" type="pres">
      <dgm:prSet presAssocID="{35927D37-B8D3-4C41-ADD8-6EBEB87A61A7}" presName="Name13" presStyleLbl="parChTrans1D2" presStyleIdx="0" presStyleCnt="2"/>
      <dgm:spPr/>
    </dgm:pt>
    <dgm:pt modelId="{9C637767-A491-4EFA-AF21-F76636E57BD5}" type="pres">
      <dgm:prSet presAssocID="{526B6807-81B0-4AE6-8A35-7316B26BEFDC}" presName="childText" presStyleLbl="bgAcc1" presStyleIdx="0" presStyleCnt="2" custScaleX="92362" custScaleY="32690" custLinFactNeighborX="-54992" custLinFactNeighborY="-135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D7FF67-B631-46DB-9993-78A0849496BF}" type="pres">
      <dgm:prSet presAssocID="{AF7653EE-F75C-44E0-9A4E-99EB4710CCA5}" presName="Name13" presStyleLbl="parChTrans1D2" presStyleIdx="1" presStyleCnt="2"/>
      <dgm:spPr/>
    </dgm:pt>
    <dgm:pt modelId="{6DC56CCD-B78F-4A5B-9965-12A2ECCFF623}" type="pres">
      <dgm:prSet presAssocID="{96A60C8F-52D7-4030-9AD3-A8E7E2CF3FB5}" presName="childText" presStyleLbl="bgAcc1" presStyleIdx="1" presStyleCnt="2" custScaleX="94700" custScaleY="89806" custLinFactNeighborX="-54992" custLinFactNeighborY="-190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BBDEA5-6C38-4CE9-B815-3FF6D8892737}" type="presOf" srcId="{478BB0FD-3446-4D26-A942-5B04FBEA3644}" destId="{4E200521-2CBC-4D1E-9497-8E1B85787ADE}" srcOrd="0" destOrd="0" presId="urn:microsoft.com/office/officeart/2005/8/layout/hierarchy3"/>
    <dgm:cxn modelId="{5EC39D2A-877E-40AF-A5AA-C84BE7D15DE6}" srcId="{346AA5EE-02F7-4068-8CCB-E4A242BC662D}" destId="{478BB0FD-3446-4D26-A942-5B04FBEA3644}" srcOrd="0" destOrd="0" parTransId="{D320A883-7D37-44AB-A64A-874C91BB4910}" sibTransId="{3BBF1ED1-0AF3-4592-80EA-CDC8B61A7119}"/>
    <dgm:cxn modelId="{B6D179BE-7857-4A43-B163-B4DB1C7D7255}" srcId="{478BB0FD-3446-4D26-A942-5B04FBEA3644}" destId="{526B6807-81B0-4AE6-8A35-7316B26BEFDC}" srcOrd="0" destOrd="0" parTransId="{35927D37-B8D3-4C41-ADD8-6EBEB87A61A7}" sibTransId="{882E623C-7CD0-4CB4-A47D-FC586A75C3F7}"/>
    <dgm:cxn modelId="{9FD48C20-34F2-4BA5-9C71-99B47C8861FC}" type="presOf" srcId="{AF7653EE-F75C-44E0-9A4E-99EB4710CCA5}" destId="{9CD7FF67-B631-46DB-9993-78A0849496BF}" srcOrd="0" destOrd="0" presId="urn:microsoft.com/office/officeart/2005/8/layout/hierarchy3"/>
    <dgm:cxn modelId="{8DB3CCB4-450D-4A85-95CA-E46FC3512B1F}" type="presOf" srcId="{96A60C8F-52D7-4030-9AD3-A8E7E2CF3FB5}" destId="{6DC56CCD-B78F-4A5B-9965-12A2ECCFF623}" srcOrd="0" destOrd="0" presId="urn:microsoft.com/office/officeart/2005/8/layout/hierarchy3"/>
    <dgm:cxn modelId="{A39ED58A-6B3B-4BAF-9061-67FDC5529D86}" type="presOf" srcId="{346AA5EE-02F7-4068-8CCB-E4A242BC662D}" destId="{BA9B8ACE-0F11-4894-8CC4-866E27E88CEE}" srcOrd="0" destOrd="0" presId="urn:microsoft.com/office/officeart/2005/8/layout/hierarchy3"/>
    <dgm:cxn modelId="{FDB9F34F-0E6C-4A9D-BD43-DEA474B6452B}" type="presOf" srcId="{35927D37-B8D3-4C41-ADD8-6EBEB87A61A7}" destId="{0C3C8F90-2AE2-433A-8088-05CFC2866A6C}" srcOrd="0" destOrd="0" presId="urn:microsoft.com/office/officeart/2005/8/layout/hierarchy3"/>
    <dgm:cxn modelId="{E2CC2FB4-E4D5-4992-B33A-0EF76AFB07BB}" srcId="{478BB0FD-3446-4D26-A942-5B04FBEA3644}" destId="{96A60C8F-52D7-4030-9AD3-A8E7E2CF3FB5}" srcOrd="1" destOrd="0" parTransId="{AF7653EE-F75C-44E0-9A4E-99EB4710CCA5}" sibTransId="{C772FBAB-EE8E-4FB9-A3E1-218AD6C61B17}"/>
    <dgm:cxn modelId="{E4EA487C-8004-4AA8-8C68-EA4CB25117F4}" type="presOf" srcId="{526B6807-81B0-4AE6-8A35-7316B26BEFDC}" destId="{9C637767-A491-4EFA-AF21-F76636E57BD5}" srcOrd="0" destOrd="0" presId="urn:microsoft.com/office/officeart/2005/8/layout/hierarchy3"/>
    <dgm:cxn modelId="{9578B572-8DE0-4D01-A104-108BBF7CD989}" type="presOf" srcId="{478BB0FD-3446-4D26-A942-5B04FBEA3644}" destId="{6B72D7AF-A8AB-482E-8B03-D450D7FE54F1}" srcOrd="1" destOrd="0" presId="urn:microsoft.com/office/officeart/2005/8/layout/hierarchy3"/>
    <dgm:cxn modelId="{69394846-8605-4CD2-BB30-8D9BF8739569}" type="presParOf" srcId="{BA9B8ACE-0F11-4894-8CC4-866E27E88CEE}" destId="{DADB5966-B258-4EE1-B160-DDCA23BC129B}" srcOrd="0" destOrd="0" presId="urn:microsoft.com/office/officeart/2005/8/layout/hierarchy3"/>
    <dgm:cxn modelId="{86660CEF-1084-4D03-ABAA-4D22F298C8B2}" type="presParOf" srcId="{DADB5966-B258-4EE1-B160-DDCA23BC129B}" destId="{855C1ADD-58FA-42F9-9D03-04436C25F199}" srcOrd="0" destOrd="0" presId="urn:microsoft.com/office/officeart/2005/8/layout/hierarchy3"/>
    <dgm:cxn modelId="{653B2B55-4AF8-4A9E-9880-D8DB796A6164}" type="presParOf" srcId="{855C1ADD-58FA-42F9-9D03-04436C25F199}" destId="{4E200521-2CBC-4D1E-9497-8E1B85787ADE}" srcOrd="0" destOrd="0" presId="urn:microsoft.com/office/officeart/2005/8/layout/hierarchy3"/>
    <dgm:cxn modelId="{86A3C82B-483B-4FA2-BAF1-5781B5322276}" type="presParOf" srcId="{855C1ADD-58FA-42F9-9D03-04436C25F199}" destId="{6B72D7AF-A8AB-482E-8B03-D450D7FE54F1}" srcOrd="1" destOrd="0" presId="urn:microsoft.com/office/officeart/2005/8/layout/hierarchy3"/>
    <dgm:cxn modelId="{3DC93CF0-763C-411E-9FFA-BD9883F2B68E}" type="presParOf" srcId="{DADB5966-B258-4EE1-B160-DDCA23BC129B}" destId="{B92D356B-E60E-4B2B-8719-899884B6616B}" srcOrd="1" destOrd="0" presId="urn:microsoft.com/office/officeart/2005/8/layout/hierarchy3"/>
    <dgm:cxn modelId="{F952A2B6-944D-45FA-A79F-93500DA8E47C}" type="presParOf" srcId="{B92D356B-E60E-4B2B-8719-899884B6616B}" destId="{0C3C8F90-2AE2-433A-8088-05CFC2866A6C}" srcOrd="0" destOrd="0" presId="urn:microsoft.com/office/officeart/2005/8/layout/hierarchy3"/>
    <dgm:cxn modelId="{477C53A2-097D-4D48-A628-7C0E210E7C3A}" type="presParOf" srcId="{B92D356B-E60E-4B2B-8719-899884B6616B}" destId="{9C637767-A491-4EFA-AF21-F76636E57BD5}" srcOrd="1" destOrd="0" presId="urn:microsoft.com/office/officeart/2005/8/layout/hierarchy3"/>
    <dgm:cxn modelId="{4E759FB2-AFCD-4330-9ECF-331BE487787D}" type="presParOf" srcId="{B92D356B-E60E-4B2B-8719-899884B6616B}" destId="{9CD7FF67-B631-46DB-9993-78A0849496BF}" srcOrd="2" destOrd="0" presId="urn:microsoft.com/office/officeart/2005/8/layout/hierarchy3"/>
    <dgm:cxn modelId="{2890BC0D-D5E5-4A55-8A7A-37063F1B4BCD}" type="presParOf" srcId="{B92D356B-E60E-4B2B-8719-899884B6616B}" destId="{6DC56CCD-B78F-4A5B-9965-12A2ECCFF623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40681F-B47C-4A4C-B1DC-66E9C4605CF9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9DCFB1-157F-476E-A4D0-5B3523DD9938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000" dirty="0" smtClean="0"/>
            <a:t>Ведение перечня хозяйственных обществ </a:t>
          </a:r>
          <a:endParaRPr lang="ru-RU" sz="2000" dirty="0"/>
        </a:p>
      </dgm:t>
    </dgm:pt>
    <dgm:pt modelId="{C9229105-F3B6-405A-8528-AB9097504438}" type="parTrans" cxnId="{71023577-E8C9-4935-90F5-62DB039211CE}">
      <dgm:prSet/>
      <dgm:spPr/>
      <dgm:t>
        <a:bodyPr/>
        <a:lstStyle/>
        <a:p>
          <a:endParaRPr lang="ru-RU"/>
        </a:p>
      </dgm:t>
    </dgm:pt>
    <dgm:pt modelId="{61B7A6BF-DA00-458E-A078-43A3BA1C9B5F}" type="sibTrans" cxnId="{71023577-E8C9-4935-90F5-62DB039211CE}">
      <dgm:prSet/>
      <dgm:spPr/>
      <dgm:t>
        <a:bodyPr/>
        <a:lstStyle/>
        <a:p>
          <a:endParaRPr lang="ru-RU"/>
        </a:p>
      </dgm:t>
    </dgm:pt>
    <dgm:pt modelId="{9DA0BB10-8D67-41F6-96DF-5975753035AC}">
      <dgm:prSet phldrT="[Текст]"/>
      <dgm:spPr/>
      <dgm:t>
        <a:bodyPr/>
        <a:lstStyle/>
        <a:p>
          <a:r>
            <a:rPr lang="ru-RU" dirty="0" smtClean="0"/>
            <a:t>Инициирование и проведение  проверок сведений о доходах</a:t>
          </a:r>
          <a:endParaRPr lang="ru-RU" dirty="0"/>
        </a:p>
      </dgm:t>
    </dgm:pt>
    <dgm:pt modelId="{C12E6D8F-45BE-4E12-BCF0-E0CF36813A36}" type="parTrans" cxnId="{27B412D2-F47B-45C9-AD36-754BD7EDCDB4}">
      <dgm:prSet/>
      <dgm:spPr/>
      <dgm:t>
        <a:bodyPr/>
        <a:lstStyle/>
        <a:p>
          <a:endParaRPr lang="ru-RU"/>
        </a:p>
      </dgm:t>
    </dgm:pt>
    <dgm:pt modelId="{04AAD720-726D-4C96-A668-C7DE7E9BC7DB}" type="sibTrans" cxnId="{27B412D2-F47B-45C9-AD36-754BD7EDCDB4}">
      <dgm:prSet/>
      <dgm:spPr/>
      <dgm:t>
        <a:bodyPr/>
        <a:lstStyle/>
        <a:p>
          <a:endParaRPr lang="ru-RU"/>
        </a:p>
      </dgm:t>
    </dgm:pt>
    <dgm:pt modelId="{F4BB20F1-59B3-4EC8-AD59-4312F920FC05}">
      <dgm:prSet phldrT="[Текст]"/>
      <dgm:spPr/>
      <dgm:t>
        <a:bodyPr/>
        <a:lstStyle/>
        <a:p>
          <a:r>
            <a:rPr lang="ru-RU" dirty="0" smtClean="0"/>
            <a:t>Актуализация информации о включении служащих в органы управления</a:t>
          </a:r>
        </a:p>
      </dgm:t>
    </dgm:pt>
    <dgm:pt modelId="{A1FC0289-5299-4430-93F5-E342CBA2094F}" type="parTrans" cxnId="{669E6A53-49E9-46E1-8E73-62DCF7CCBE71}">
      <dgm:prSet/>
      <dgm:spPr/>
      <dgm:t>
        <a:bodyPr/>
        <a:lstStyle/>
        <a:p>
          <a:endParaRPr lang="ru-RU"/>
        </a:p>
      </dgm:t>
    </dgm:pt>
    <dgm:pt modelId="{127FFEBB-E77B-4636-BDCF-056FAC34CB89}" type="sibTrans" cxnId="{669E6A53-49E9-46E1-8E73-62DCF7CCBE71}">
      <dgm:prSet/>
      <dgm:spPr/>
      <dgm:t>
        <a:bodyPr/>
        <a:lstStyle/>
        <a:p>
          <a:endParaRPr lang="ru-RU"/>
        </a:p>
      </dgm:t>
    </dgm:pt>
    <dgm:pt modelId="{AF8EF0CC-B64D-4852-A297-20E04E519006}" type="pres">
      <dgm:prSet presAssocID="{1640681F-B47C-4A4C-B1DC-66E9C4605CF9}" presName="Name0" presStyleCnt="0">
        <dgm:presLayoutVars>
          <dgm:chMax val="7"/>
          <dgm:chPref val="7"/>
          <dgm:dir/>
        </dgm:presLayoutVars>
      </dgm:prSet>
      <dgm:spPr/>
    </dgm:pt>
    <dgm:pt modelId="{C4C76766-B706-4665-8816-485BAE07F0AB}" type="pres">
      <dgm:prSet presAssocID="{1640681F-B47C-4A4C-B1DC-66E9C4605CF9}" presName="Name1" presStyleCnt="0"/>
      <dgm:spPr/>
    </dgm:pt>
    <dgm:pt modelId="{83736D46-9E88-4FF4-89AB-16D126F830D8}" type="pres">
      <dgm:prSet presAssocID="{1640681F-B47C-4A4C-B1DC-66E9C4605CF9}" presName="cycle" presStyleCnt="0"/>
      <dgm:spPr/>
    </dgm:pt>
    <dgm:pt modelId="{B2F54B31-D798-402C-B82C-675A3FFD0B10}" type="pres">
      <dgm:prSet presAssocID="{1640681F-B47C-4A4C-B1DC-66E9C4605CF9}" presName="srcNode" presStyleLbl="node1" presStyleIdx="0" presStyleCnt="3"/>
      <dgm:spPr/>
    </dgm:pt>
    <dgm:pt modelId="{5189E0A6-6858-4AA1-B203-AAD70A2090C6}" type="pres">
      <dgm:prSet presAssocID="{1640681F-B47C-4A4C-B1DC-66E9C4605CF9}" presName="conn" presStyleLbl="parChTrans1D2" presStyleIdx="0" presStyleCnt="1" custLinFactNeighborX="-13416" custLinFactNeighborY="-4234"/>
      <dgm:spPr/>
    </dgm:pt>
    <dgm:pt modelId="{5DBE8BD6-27DB-4FD3-B807-A8A5D843134A}" type="pres">
      <dgm:prSet presAssocID="{1640681F-B47C-4A4C-B1DC-66E9C4605CF9}" presName="extraNode" presStyleLbl="node1" presStyleIdx="0" presStyleCnt="3"/>
      <dgm:spPr/>
    </dgm:pt>
    <dgm:pt modelId="{FD3667CD-D42F-4271-B817-C453FF662D2B}" type="pres">
      <dgm:prSet presAssocID="{1640681F-B47C-4A4C-B1DC-66E9C4605CF9}" presName="dstNode" presStyleLbl="node1" presStyleIdx="0" presStyleCnt="3"/>
      <dgm:spPr/>
    </dgm:pt>
    <dgm:pt modelId="{735F4EE9-73FF-472D-B2E5-8D8A0F9C34B1}" type="pres">
      <dgm:prSet presAssocID="{AB9DCFB1-157F-476E-A4D0-5B3523DD9938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742502-EF83-4442-A1E3-40EA5DE8995F}" type="pres">
      <dgm:prSet presAssocID="{AB9DCFB1-157F-476E-A4D0-5B3523DD9938}" presName="accent_1" presStyleCnt="0"/>
      <dgm:spPr/>
    </dgm:pt>
    <dgm:pt modelId="{DDA8EC23-2ADA-426F-8C8D-C6AA3AC482DF}" type="pres">
      <dgm:prSet presAssocID="{AB9DCFB1-157F-476E-A4D0-5B3523DD9938}" presName="accentRepeatNode" presStyleLbl="solidFgAcc1" presStyleIdx="0" presStyleCnt="3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</dgm:pt>
    <dgm:pt modelId="{B8A88C63-8879-485A-9E12-24EB2C390F8E}" type="pres">
      <dgm:prSet presAssocID="{F4BB20F1-59B3-4EC8-AD59-4312F920FC05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1350D2-38D6-472F-AA1A-DAB5FB50F516}" type="pres">
      <dgm:prSet presAssocID="{F4BB20F1-59B3-4EC8-AD59-4312F920FC05}" presName="accent_2" presStyleCnt="0"/>
      <dgm:spPr/>
    </dgm:pt>
    <dgm:pt modelId="{97E110B2-EBBC-481A-8B3D-2480CB843912}" type="pres">
      <dgm:prSet presAssocID="{F4BB20F1-59B3-4EC8-AD59-4312F920FC05}" presName="accentRepeatNode" presStyleLbl="solidFgAcc1" presStyleIdx="1" presStyleCnt="3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</dgm:pt>
    <dgm:pt modelId="{2631BBD8-674E-46A8-BD1F-813FCA63CB91}" type="pres">
      <dgm:prSet presAssocID="{9DA0BB10-8D67-41F6-96DF-5975753035AC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0BAC2B-7157-4B62-A3D6-646DB51CA0C1}" type="pres">
      <dgm:prSet presAssocID="{9DA0BB10-8D67-41F6-96DF-5975753035AC}" presName="accent_3" presStyleCnt="0"/>
      <dgm:spPr/>
    </dgm:pt>
    <dgm:pt modelId="{0DAF9054-B638-4DEE-B61E-FA73DBF4D62D}" type="pres">
      <dgm:prSet presAssocID="{9DA0BB10-8D67-41F6-96DF-5975753035AC}" presName="accentRepeatNode" presStyleLbl="solidFgAcc1" presStyleIdx="2" presStyleCnt="3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</dgm:pt>
  </dgm:ptLst>
  <dgm:cxnLst>
    <dgm:cxn modelId="{48DCBD89-021F-4278-A809-F775CB8E5DB6}" type="presOf" srcId="{61B7A6BF-DA00-458E-A078-43A3BA1C9B5F}" destId="{5189E0A6-6858-4AA1-B203-AAD70A2090C6}" srcOrd="0" destOrd="0" presId="urn:microsoft.com/office/officeart/2008/layout/VerticalCurvedList"/>
    <dgm:cxn modelId="{71023577-E8C9-4935-90F5-62DB039211CE}" srcId="{1640681F-B47C-4A4C-B1DC-66E9C4605CF9}" destId="{AB9DCFB1-157F-476E-A4D0-5B3523DD9938}" srcOrd="0" destOrd="0" parTransId="{C9229105-F3B6-405A-8528-AB9097504438}" sibTransId="{61B7A6BF-DA00-458E-A078-43A3BA1C9B5F}"/>
    <dgm:cxn modelId="{27B412D2-F47B-45C9-AD36-754BD7EDCDB4}" srcId="{1640681F-B47C-4A4C-B1DC-66E9C4605CF9}" destId="{9DA0BB10-8D67-41F6-96DF-5975753035AC}" srcOrd="2" destOrd="0" parTransId="{C12E6D8F-45BE-4E12-BCF0-E0CF36813A36}" sibTransId="{04AAD720-726D-4C96-A668-C7DE7E9BC7DB}"/>
    <dgm:cxn modelId="{669E6A53-49E9-46E1-8E73-62DCF7CCBE71}" srcId="{1640681F-B47C-4A4C-B1DC-66E9C4605CF9}" destId="{F4BB20F1-59B3-4EC8-AD59-4312F920FC05}" srcOrd="1" destOrd="0" parTransId="{A1FC0289-5299-4430-93F5-E342CBA2094F}" sibTransId="{127FFEBB-E77B-4636-BDCF-056FAC34CB89}"/>
    <dgm:cxn modelId="{4546EFB3-9C4C-48ED-8CD1-8BB8F8DC8477}" type="presOf" srcId="{9DA0BB10-8D67-41F6-96DF-5975753035AC}" destId="{2631BBD8-674E-46A8-BD1F-813FCA63CB91}" srcOrd="0" destOrd="0" presId="urn:microsoft.com/office/officeart/2008/layout/VerticalCurvedList"/>
    <dgm:cxn modelId="{1E43015D-D9AF-4346-9D8B-991477084B64}" type="presOf" srcId="{F4BB20F1-59B3-4EC8-AD59-4312F920FC05}" destId="{B8A88C63-8879-485A-9E12-24EB2C390F8E}" srcOrd="0" destOrd="0" presId="urn:microsoft.com/office/officeart/2008/layout/VerticalCurvedList"/>
    <dgm:cxn modelId="{B7BE8B9C-23FD-4E26-B858-4AB7487B165D}" type="presOf" srcId="{AB9DCFB1-157F-476E-A4D0-5B3523DD9938}" destId="{735F4EE9-73FF-472D-B2E5-8D8A0F9C34B1}" srcOrd="0" destOrd="0" presId="urn:microsoft.com/office/officeart/2008/layout/VerticalCurvedList"/>
    <dgm:cxn modelId="{EAFDD7FF-6C10-48A8-934D-F9D9918BA95A}" type="presOf" srcId="{1640681F-B47C-4A4C-B1DC-66E9C4605CF9}" destId="{AF8EF0CC-B64D-4852-A297-20E04E519006}" srcOrd="0" destOrd="0" presId="urn:microsoft.com/office/officeart/2008/layout/VerticalCurvedList"/>
    <dgm:cxn modelId="{3423349C-107B-492A-B860-C3D83D1D3951}" type="presParOf" srcId="{AF8EF0CC-B64D-4852-A297-20E04E519006}" destId="{C4C76766-B706-4665-8816-485BAE07F0AB}" srcOrd="0" destOrd="0" presId="urn:microsoft.com/office/officeart/2008/layout/VerticalCurvedList"/>
    <dgm:cxn modelId="{91CEDD13-4EC2-432F-806D-6B267E947646}" type="presParOf" srcId="{C4C76766-B706-4665-8816-485BAE07F0AB}" destId="{83736D46-9E88-4FF4-89AB-16D126F830D8}" srcOrd="0" destOrd="0" presId="urn:microsoft.com/office/officeart/2008/layout/VerticalCurvedList"/>
    <dgm:cxn modelId="{BB92986D-A7D5-4CD5-A2B4-8E00A9B0F802}" type="presParOf" srcId="{83736D46-9E88-4FF4-89AB-16D126F830D8}" destId="{B2F54B31-D798-402C-B82C-675A3FFD0B10}" srcOrd="0" destOrd="0" presId="urn:microsoft.com/office/officeart/2008/layout/VerticalCurvedList"/>
    <dgm:cxn modelId="{B14F52A8-D4D6-4ECE-958F-D6621069490C}" type="presParOf" srcId="{83736D46-9E88-4FF4-89AB-16D126F830D8}" destId="{5189E0A6-6858-4AA1-B203-AAD70A2090C6}" srcOrd="1" destOrd="0" presId="urn:microsoft.com/office/officeart/2008/layout/VerticalCurvedList"/>
    <dgm:cxn modelId="{72EA0F96-18A0-40EB-9ECF-162949707B4F}" type="presParOf" srcId="{83736D46-9E88-4FF4-89AB-16D126F830D8}" destId="{5DBE8BD6-27DB-4FD3-B807-A8A5D843134A}" srcOrd="2" destOrd="0" presId="urn:microsoft.com/office/officeart/2008/layout/VerticalCurvedList"/>
    <dgm:cxn modelId="{DE158D62-5278-4B95-A3CE-43A330011F23}" type="presParOf" srcId="{83736D46-9E88-4FF4-89AB-16D126F830D8}" destId="{FD3667CD-D42F-4271-B817-C453FF662D2B}" srcOrd="3" destOrd="0" presId="urn:microsoft.com/office/officeart/2008/layout/VerticalCurvedList"/>
    <dgm:cxn modelId="{DE3C1E41-DD5C-4FC7-B117-BFFA230A8AA4}" type="presParOf" srcId="{C4C76766-B706-4665-8816-485BAE07F0AB}" destId="{735F4EE9-73FF-472D-B2E5-8D8A0F9C34B1}" srcOrd="1" destOrd="0" presId="urn:microsoft.com/office/officeart/2008/layout/VerticalCurvedList"/>
    <dgm:cxn modelId="{E4369D76-2BF4-457D-B1A7-FCE67E57D063}" type="presParOf" srcId="{C4C76766-B706-4665-8816-485BAE07F0AB}" destId="{B4742502-EF83-4442-A1E3-40EA5DE8995F}" srcOrd="2" destOrd="0" presId="urn:microsoft.com/office/officeart/2008/layout/VerticalCurvedList"/>
    <dgm:cxn modelId="{AFE331F5-00F0-491C-806E-D5B5D47C16CD}" type="presParOf" srcId="{B4742502-EF83-4442-A1E3-40EA5DE8995F}" destId="{DDA8EC23-2ADA-426F-8C8D-C6AA3AC482DF}" srcOrd="0" destOrd="0" presId="urn:microsoft.com/office/officeart/2008/layout/VerticalCurvedList"/>
    <dgm:cxn modelId="{689CED46-2828-478F-9DD9-2C2A7C152DE1}" type="presParOf" srcId="{C4C76766-B706-4665-8816-485BAE07F0AB}" destId="{B8A88C63-8879-485A-9E12-24EB2C390F8E}" srcOrd="3" destOrd="0" presId="urn:microsoft.com/office/officeart/2008/layout/VerticalCurvedList"/>
    <dgm:cxn modelId="{88C4A529-10CC-4FBD-8F6B-0287E4C85417}" type="presParOf" srcId="{C4C76766-B706-4665-8816-485BAE07F0AB}" destId="{621350D2-38D6-472F-AA1A-DAB5FB50F516}" srcOrd="4" destOrd="0" presId="urn:microsoft.com/office/officeart/2008/layout/VerticalCurvedList"/>
    <dgm:cxn modelId="{47ACB69B-1DD5-4E5E-9FF5-D17AC7F5615A}" type="presParOf" srcId="{621350D2-38D6-472F-AA1A-DAB5FB50F516}" destId="{97E110B2-EBBC-481A-8B3D-2480CB843912}" srcOrd="0" destOrd="0" presId="urn:microsoft.com/office/officeart/2008/layout/VerticalCurvedList"/>
    <dgm:cxn modelId="{AF76A1B1-1BE9-4AFF-9CA7-20F18DA84E87}" type="presParOf" srcId="{C4C76766-B706-4665-8816-485BAE07F0AB}" destId="{2631BBD8-674E-46A8-BD1F-813FCA63CB91}" srcOrd="5" destOrd="0" presId="urn:microsoft.com/office/officeart/2008/layout/VerticalCurvedList"/>
    <dgm:cxn modelId="{0AB868E1-ECCF-4E29-B8F0-58544809A9A4}" type="presParOf" srcId="{C4C76766-B706-4665-8816-485BAE07F0AB}" destId="{400BAC2B-7157-4B62-A3D6-646DB51CA0C1}" srcOrd="6" destOrd="0" presId="urn:microsoft.com/office/officeart/2008/layout/VerticalCurvedList"/>
    <dgm:cxn modelId="{50DAE1D5-AACC-4A5C-8417-31748E28A235}" type="presParOf" srcId="{400BAC2B-7157-4B62-A3D6-646DB51CA0C1}" destId="{0DAF9054-B638-4DEE-B61E-FA73DBF4D62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358644-C25B-4BD4-B84B-ED6D69CFAFE7}">
      <dsp:nvSpPr>
        <dsp:cNvPr id="0" name=""/>
        <dsp:cNvSpPr/>
      </dsp:nvSpPr>
      <dsp:spPr>
        <a:xfrm>
          <a:off x="550861" y="0"/>
          <a:ext cx="6243093" cy="40894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050E7E1-553B-4FA3-9607-4078FD167C11}">
      <dsp:nvSpPr>
        <dsp:cNvPr id="0" name=""/>
        <dsp:cNvSpPr/>
      </dsp:nvSpPr>
      <dsp:spPr>
        <a:xfrm>
          <a:off x="7889" y="1226820"/>
          <a:ext cx="2364112" cy="16357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Наличие локальных актов</a:t>
          </a:r>
          <a:endParaRPr lang="ru-RU" sz="2300" kern="1200" dirty="0"/>
        </a:p>
      </dsp:txBody>
      <dsp:txXfrm>
        <a:off x="87740" y="1306671"/>
        <a:ext cx="2204410" cy="1476058"/>
      </dsp:txXfrm>
    </dsp:sp>
    <dsp:sp modelId="{5D2FF9DB-0024-4F50-A9C8-DE1B84DB5510}">
      <dsp:nvSpPr>
        <dsp:cNvPr id="0" name=""/>
        <dsp:cNvSpPr/>
      </dsp:nvSpPr>
      <dsp:spPr>
        <a:xfrm>
          <a:off x="2490351" y="1226820"/>
          <a:ext cx="2364112" cy="1635760"/>
        </a:xfrm>
        <a:prstGeom prst="round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tint val="50000"/>
                <a:satMod val="300000"/>
              </a:schemeClr>
            </a:gs>
            <a:gs pos="35000">
              <a:schemeClr val="accent2">
                <a:hueOff val="2340759"/>
                <a:satOff val="-2919"/>
                <a:lumOff val="686"/>
                <a:alphaOff val="0"/>
                <a:tint val="37000"/>
                <a:satMod val="30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Оценка сведений о доходах руководителей</a:t>
          </a:r>
          <a:endParaRPr lang="ru-RU" sz="2300" kern="1200" dirty="0"/>
        </a:p>
      </dsp:txBody>
      <dsp:txXfrm>
        <a:off x="2570202" y="1306671"/>
        <a:ext cx="2204410" cy="1476058"/>
      </dsp:txXfrm>
    </dsp:sp>
    <dsp:sp modelId="{3EAB8361-B3A4-4F4D-AFCD-BB72265DEF09}">
      <dsp:nvSpPr>
        <dsp:cNvPr id="0" name=""/>
        <dsp:cNvSpPr/>
      </dsp:nvSpPr>
      <dsp:spPr>
        <a:xfrm>
          <a:off x="4972813" y="1226820"/>
          <a:ext cx="2364112" cy="1635760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Наличие раздела на официальном сайте</a:t>
          </a:r>
          <a:endParaRPr lang="ru-RU" sz="2300" kern="1200" dirty="0"/>
        </a:p>
      </dsp:txBody>
      <dsp:txXfrm>
        <a:off x="5052664" y="1306671"/>
        <a:ext cx="2204410" cy="14760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200521-2CBC-4D1E-9497-8E1B85787ADE}">
      <dsp:nvSpPr>
        <dsp:cNvPr id="0" name=""/>
        <dsp:cNvSpPr/>
      </dsp:nvSpPr>
      <dsp:spPr>
        <a:xfrm>
          <a:off x="0" y="0"/>
          <a:ext cx="4663411" cy="141327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</a:pPr>
          <a:endParaRPr lang="ru-RU" sz="2000" kern="1200" dirty="0" smtClean="0">
            <a:solidFill>
              <a:schemeClr val="tx1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</a:pPr>
          <a:endParaRPr lang="ru-RU" sz="2000" kern="1200" dirty="0" smtClean="0">
            <a:solidFill>
              <a:schemeClr val="tx1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</a:pPr>
          <a:r>
            <a:rPr lang="ru-RU" sz="2000" kern="1200" dirty="0" smtClean="0">
              <a:solidFill>
                <a:schemeClr val="tx1"/>
              </a:solidFill>
            </a:rPr>
            <a:t>Типовой порядок уведомления работодателя работниками организаций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</a:pPr>
          <a:r>
            <a:rPr lang="ru-RU" sz="2400" kern="1200" dirty="0" smtClean="0">
              <a:solidFill>
                <a:schemeClr val="tx1"/>
              </a:solidFill>
            </a:rPr>
            <a:t>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900" kern="1200" dirty="0"/>
        </a:p>
      </dsp:txBody>
      <dsp:txXfrm>
        <a:off x="41393" y="41393"/>
        <a:ext cx="4580625" cy="1330490"/>
      </dsp:txXfrm>
    </dsp:sp>
    <dsp:sp modelId="{0C3C8F90-2AE2-433A-8088-05CFC2866A6C}">
      <dsp:nvSpPr>
        <dsp:cNvPr id="0" name=""/>
        <dsp:cNvSpPr/>
      </dsp:nvSpPr>
      <dsp:spPr>
        <a:xfrm>
          <a:off x="466341" y="1413276"/>
          <a:ext cx="679358" cy="5734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3423"/>
              </a:lnTo>
              <a:lnTo>
                <a:pt x="679358" y="5734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637767-A491-4EFA-AF21-F76636E57BD5}">
      <dsp:nvSpPr>
        <dsp:cNvPr id="0" name=""/>
        <dsp:cNvSpPr/>
      </dsp:nvSpPr>
      <dsp:spPr>
        <a:xfrm>
          <a:off x="1145699" y="1650136"/>
          <a:ext cx="3042950" cy="6731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 конфликте интересов</a:t>
          </a:r>
          <a:endParaRPr lang="ru-RU" sz="1800" kern="1200" dirty="0"/>
        </a:p>
      </dsp:txBody>
      <dsp:txXfrm>
        <a:off x="1165414" y="1669851"/>
        <a:ext cx="3003520" cy="633696"/>
      </dsp:txXfrm>
    </dsp:sp>
    <dsp:sp modelId="{9CD7FF67-B631-46DB-9993-78A0849496BF}">
      <dsp:nvSpPr>
        <dsp:cNvPr id="0" name=""/>
        <dsp:cNvSpPr/>
      </dsp:nvSpPr>
      <dsp:spPr>
        <a:xfrm>
          <a:off x="466341" y="1413276"/>
          <a:ext cx="679358" cy="22362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6203"/>
              </a:lnTo>
              <a:lnTo>
                <a:pt x="679358" y="22362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C56CCD-B78F-4A5B-9965-12A2ECCFF623}">
      <dsp:nvSpPr>
        <dsp:cNvPr id="0" name=""/>
        <dsp:cNvSpPr/>
      </dsp:nvSpPr>
      <dsp:spPr>
        <a:xfrm>
          <a:off x="1145699" y="2724873"/>
          <a:ext cx="3119978" cy="18492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 фактах обращения в целях склонения к совершению коррупционных правонарушений</a:t>
          </a:r>
          <a:endParaRPr lang="ru-RU" sz="1800" kern="1200" dirty="0"/>
        </a:p>
      </dsp:txBody>
      <dsp:txXfrm>
        <a:off x="1199861" y="2779035"/>
        <a:ext cx="3011654" cy="17408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89E0A6-6858-4AA1-B203-AAD70A2090C6}">
      <dsp:nvSpPr>
        <dsp:cNvPr id="0" name=""/>
        <dsp:cNvSpPr/>
      </dsp:nvSpPr>
      <dsp:spPr>
        <a:xfrm>
          <a:off x="-4594335" y="-93612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5F4EE9-73FF-472D-B2E5-8D8A0F9C34B1}">
      <dsp:nvSpPr>
        <dsp:cNvPr id="0" name=""/>
        <dsp:cNvSpPr/>
      </dsp:nvSpPr>
      <dsp:spPr>
        <a:xfrm>
          <a:off x="564979" y="406400"/>
          <a:ext cx="5475833" cy="8128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516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/>
            <a:t>Ведение перечня хозяйственных обществ </a:t>
          </a:r>
          <a:endParaRPr lang="ru-RU" sz="2000" kern="1200" dirty="0"/>
        </a:p>
      </dsp:txBody>
      <dsp:txXfrm>
        <a:off x="564979" y="406400"/>
        <a:ext cx="5475833" cy="812800"/>
      </dsp:txXfrm>
    </dsp:sp>
    <dsp:sp modelId="{DDA8EC23-2ADA-426F-8C8D-C6AA3AC482DF}">
      <dsp:nvSpPr>
        <dsp:cNvPr id="0" name=""/>
        <dsp:cNvSpPr/>
      </dsp:nvSpPr>
      <dsp:spPr>
        <a:xfrm>
          <a:off x="56979" y="304800"/>
          <a:ext cx="1016000" cy="1016000"/>
        </a:xfrm>
        <a:prstGeom prst="ellipse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B8A88C63-8879-485A-9E12-24EB2C390F8E}">
      <dsp:nvSpPr>
        <dsp:cNvPr id="0" name=""/>
        <dsp:cNvSpPr/>
      </dsp:nvSpPr>
      <dsp:spPr>
        <a:xfrm>
          <a:off x="860432" y="1625599"/>
          <a:ext cx="5180380" cy="8128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516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Актуализация информации о включении служащих в органы управления</a:t>
          </a:r>
        </a:p>
      </dsp:txBody>
      <dsp:txXfrm>
        <a:off x="860432" y="1625599"/>
        <a:ext cx="5180380" cy="812800"/>
      </dsp:txXfrm>
    </dsp:sp>
    <dsp:sp modelId="{97E110B2-EBBC-481A-8B3D-2480CB843912}">
      <dsp:nvSpPr>
        <dsp:cNvPr id="0" name=""/>
        <dsp:cNvSpPr/>
      </dsp:nvSpPr>
      <dsp:spPr>
        <a:xfrm>
          <a:off x="352432" y="1523999"/>
          <a:ext cx="1016000" cy="1016000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</dsp:sp>
    <dsp:sp modelId="{2631BBD8-674E-46A8-BD1F-813FCA63CB91}">
      <dsp:nvSpPr>
        <dsp:cNvPr id="0" name=""/>
        <dsp:cNvSpPr/>
      </dsp:nvSpPr>
      <dsp:spPr>
        <a:xfrm>
          <a:off x="564979" y="2844800"/>
          <a:ext cx="5475833" cy="8128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516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Инициирование и проведение  проверок сведений о доходах</a:t>
          </a:r>
          <a:endParaRPr lang="ru-RU" sz="2000" kern="1200" dirty="0"/>
        </a:p>
      </dsp:txBody>
      <dsp:txXfrm>
        <a:off x="564979" y="2844800"/>
        <a:ext cx="5475833" cy="812800"/>
      </dsp:txXfrm>
    </dsp:sp>
    <dsp:sp modelId="{0DAF9054-B638-4DEE-B61E-FA73DBF4D62D}">
      <dsp:nvSpPr>
        <dsp:cNvPr id="0" name=""/>
        <dsp:cNvSpPr/>
      </dsp:nvSpPr>
      <dsp:spPr>
        <a:xfrm>
          <a:off x="56979" y="2743200"/>
          <a:ext cx="1016000" cy="1016000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27DB2-BE31-4C0D-BC70-FAB185987012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8BAB5-C263-44CB-B124-4009495120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005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1069A-5EC0-A044-89A8-CA2A55D6590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982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1069A-5EC0-A044-89A8-CA2A55D6590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960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1069A-5EC0-A044-89A8-CA2A55D6590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604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1069A-5EC0-A044-89A8-CA2A55D6590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84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162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92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5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16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281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300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386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660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307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428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895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CF2C9-144D-4994-A791-75C58A154A63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662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3.png"/><Relationship Id="rId9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3.png"/><Relationship Id="rId9" Type="http://schemas.microsoft.com/office/2007/relationships/diagramDrawing" Target="../diagrams/drawin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19943" y="5372919"/>
            <a:ext cx="7075852" cy="166199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T Serif" charset="0"/>
                <a:ea typeface="PT Serif" charset="0"/>
                <a:cs typeface="PT Serif" charset="0"/>
              </a:rPr>
              <a:t>Попов Максим Сергеевич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PT Serif" charset="0"/>
              <a:ea typeface="PT Serif" charset="0"/>
              <a:cs typeface="PT Serif" charset="0"/>
            </a:endParaRPr>
          </a:p>
          <a:p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T Serif" charset="0"/>
                <a:ea typeface="PT Serif" charset="0"/>
                <a:cs typeface="PT Serif" charset="0"/>
              </a:rPr>
              <a:t>заместитель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PT Serif" charset="0"/>
                <a:ea typeface="PT Serif" charset="0"/>
                <a:cs typeface="PT Serif" charset="0"/>
              </a:rPr>
              <a:t>директора департамента, начальник отдела </a:t>
            </a:r>
          </a:p>
          <a:p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PT Serif" charset="0"/>
                <a:ea typeface="PT Serif" charset="0"/>
                <a:cs typeface="PT Serif" charset="0"/>
              </a:rPr>
              <a:t>по профилактике коррупционных и иных правонарушений </a:t>
            </a:r>
          </a:p>
          <a:p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PT Serif" charset="0"/>
                <a:ea typeface="PT Serif" charset="0"/>
                <a:cs typeface="PT Serif" charset="0"/>
              </a:rPr>
              <a:t>департамента государственной службы и профилактики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T Serif" charset="0"/>
                <a:ea typeface="PT Serif" charset="0"/>
                <a:cs typeface="PT Serif" charset="0"/>
              </a:rPr>
              <a:t>коррупции Администрации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PT Serif" charset="0"/>
                <a:ea typeface="PT Serif" charset="0"/>
                <a:cs typeface="PT Serif" charset="0"/>
              </a:rPr>
              <a:t>губернатора Пермского края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PT Serif" charset="0"/>
              <a:ea typeface="PT Serif" charset="0"/>
              <a:cs typeface="PT Serif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3876" y="1979223"/>
            <a:ext cx="8301039" cy="224676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ru-RU" sz="2800" b="1" dirty="0">
                <a:solidFill>
                  <a:srgbClr val="DB251D"/>
                </a:solidFill>
                <a:latin typeface="PT Serif" charset="0"/>
                <a:ea typeface="PT Serif" charset="0"/>
                <a:cs typeface="PT Serif" charset="0"/>
              </a:rPr>
              <a:t>Осуществление контроля за соблюдением законодательства Российской Федерации </a:t>
            </a:r>
            <a:r>
              <a:rPr lang="ru-RU" sz="2800" b="1" dirty="0" smtClean="0">
                <a:solidFill>
                  <a:srgbClr val="DB251D"/>
                </a:solidFill>
                <a:latin typeface="PT Serif" charset="0"/>
                <a:ea typeface="PT Serif" charset="0"/>
                <a:cs typeface="PT Serif" charset="0"/>
              </a:rPr>
              <a:t/>
            </a:r>
            <a:br>
              <a:rPr lang="ru-RU" sz="2800" b="1" dirty="0" smtClean="0">
                <a:solidFill>
                  <a:srgbClr val="DB251D"/>
                </a:solidFill>
                <a:latin typeface="PT Serif" charset="0"/>
                <a:ea typeface="PT Serif" charset="0"/>
                <a:cs typeface="PT Serif" charset="0"/>
              </a:rPr>
            </a:br>
            <a:r>
              <a:rPr lang="ru-RU" sz="2800" b="1" dirty="0" smtClean="0">
                <a:solidFill>
                  <a:srgbClr val="DB251D"/>
                </a:solidFill>
                <a:latin typeface="PT Serif" charset="0"/>
                <a:ea typeface="PT Serif" charset="0"/>
                <a:cs typeface="PT Serif" charset="0"/>
              </a:rPr>
              <a:t>о </a:t>
            </a:r>
            <a:r>
              <a:rPr lang="ru-RU" sz="2800" b="1" dirty="0">
                <a:solidFill>
                  <a:srgbClr val="DB251D"/>
                </a:solidFill>
                <a:latin typeface="PT Serif" charset="0"/>
                <a:ea typeface="PT Serif" charset="0"/>
                <a:cs typeface="PT Serif" charset="0"/>
              </a:rPr>
              <a:t>противодействии коррупции </a:t>
            </a:r>
            <a:r>
              <a:rPr lang="ru-RU" sz="2800" b="1" dirty="0" smtClean="0">
                <a:solidFill>
                  <a:srgbClr val="DB251D"/>
                </a:solidFill>
                <a:latin typeface="PT Serif" charset="0"/>
                <a:ea typeface="PT Serif" charset="0"/>
                <a:cs typeface="PT Serif" charset="0"/>
              </a:rPr>
              <a:t/>
            </a:r>
            <a:br>
              <a:rPr lang="ru-RU" sz="2800" b="1" dirty="0" smtClean="0">
                <a:solidFill>
                  <a:srgbClr val="DB251D"/>
                </a:solidFill>
                <a:latin typeface="PT Serif" charset="0"/>
                <a:ea typeface="PT Serif" charset="0"/>
                <a:cs typeface="PT Serif" charset="0"/>
              </a:rPr>
            </a:br>
            <a:r>
              <a:rPr lang="ru-RU" sz="2800" b="1" dirty="0" smtClean="0">
                <a:solidFill>
                  <a:srgbClr val="DB251D"/>
                </a:solidFill>
                <a:latin typeface="PT Serif" charset="0"/>
                <a:ea typeface="PT Serif" charset="0"/>
                <a:cs typeface="PT Serif" charset="0"/>
              </a:rPr>
              <a:t>в </a:t>
            </a:r>
            <a:r>
              <a:rPr lang="ru-RU" sz="2800" b="1" dirty="0">
                <a:solidFill>
                  <a:srgbClr val="DB251D"/>
                </a:solidFill>
                <a:latin typeface="PT Serif" charset="0"/>
                <a:ea typeface="PT Serif" charset="0"/>
                <a:cs typeface="PT Serif" charset="0"/>
              </a:rPr>
              <a:t>государственных учреждениях </a:t>
            </a:r>
            <a:r>
              <a:rPr lang="ru-RU" sz="2800" b="1" dirty="0" smtClean="0">
                <a:solidFill>
                  <a:srgbClr val="DB251D"/>
                </a:solidFill>
                <a:latin typeface="PT Serif" charset="0"/>
                <a:ea typeface="PT Serif" charset="0"/>
                <a:cs typeface="PT Serif" charset="0"/>
              </a:rPr>
              <a:t/>
            </a:r>
            <a:br>
              <a:rPr lang="ru-RU" sz="2800" b="1" dirty="0" smtClean="0">
                <a:solidFill>
                  <a:srgbClr val="DB251D"/>
                </a:solidFill>
                <a:latin typeface="PT Serif" charset="0"/>
                <a:ea typeface="PT Serif" charset="0"/>
                <a:cs typeface="PT Serif" charset="0"/>
              </a:rPr>
            </a:br>
            <a:r>
              <a:rPr lang="ru-RU" sz="2800" b="1" dirty="0" smtClean="0">
                <a:solidFill>
                  <a:srgbClr val="DB251D"/>
                </a:solidFill>
                <a:latin typeface="PT Serif" charset="0"/>
                <a:ea typeface="PT Serif" charset="0"/>
                <a:cs typeface="PT Serif" charset="0"/>
              </a:rPr>
              <a:t>и </a:t>
            </a:r>
            <a:r>
              <a:rPr lang="ru-RU" sz="2800" b="1" dirty="0">
                <a:solidFill>
                  <a:srgbClr val="DB251D"/>
                </a:solidFill>
                <a:latin typeface="PT Serif" charset="0"/>
                <a:ea typeface="PT Serif" charset="0"/>
                <a:cs typeface="PT Serif" charset="0"/>
              </a:rPr>
              <a:t>предприятиях </a:t>
            </a:r>
            <a:r>
              <a:rPr lang="ru-RU" sz="2800" b="1" dirty="0" smtClean="0">
                <a:solidFill>
                  <a:srgbClr val="DB251D"/>
                </a:solidFill>
                <a:latin typeface="PT Serif" charset="0"/>
                <a:ea typeface="PT Serif" charset="0"/>
                <a:cs typeface="PT Serif" charset="0"/>
              </a:rPr>
              <a:t>Пермского края</a:t>
            </a:r>
            <a:endParaRPr lang="ru-RU" sz="2800" b="1" dirty="0">
              <a:solidFill>
                <a:srgbClr val="DB251D"/>
              </a:solidFill>
              <a:latin typeface="PT Serif" charset="0"/>
              <a:ea typeface="PT Serif" charset="0"/>
              <a:cs typeface="PT Serif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63256" y="5372918"/>
            <a:ext cx="877824" cy="396000"/>
          </a:xfrm>
          <a:prstGeom prst="rect">
            <a:avLst/>
          </a:prstGeom>
          <a:noFill/>
          <a:ln>
            <a:noFill/>
          </a:ln>
        </p:spPr>
        <p:txBody>
          <a:bodyPr wrap="square" rIns="72000" rtlCol="0" anchor="ctr">
            <a:noAutofit/>
          </a:bodyPr>
          <a:lstStyle/>
          <a:p>
            <a:pPr algn="r"/>
            <a:r>
              <a:rPr lang="ru-RU" dirty="0" smtClean="0">
                <a:latin typeface="PT Serif" charset="0"/>
                <a:ea typeface="PT Serif" charset="0"/>
                <a:cs typeface="PT Serif" charset="0"/>
              </a:rPr>
              <a:t>2018 г.</a:t>
            </a:r>
            <a:endParaRPr lang="en-US" dirty="0">
              <a:latin typeface="PT Serif" charset="0"/>
              <a:ea typeface="PT Serif" charset="0"/>
              <a:cs typeface="PT Serif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53" y="260648"/>
            <a:ext cx="648255" cy="1302333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450667" y="5171486"/>
            <a:ext cx="8190413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410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716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714483" y="50059"/>
            <a:ext cx="8322072" cy="954107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r>
              <a:rPr lang="ru-RU" sz="2800" b="1" dirty="0">
                <a:solidFill>
                  <a:srgbClr val="DB251D"/>
                </a:solidFill>
                <a:latin typeface="PT Serif" charset="0"/>
                <a:ea typeface="PT Serif" charset="0"/>
                <a:cs typeface="PT Serif" charset="0"/>
              </a:rPr>
              <a:t>Проверка соблюдения антикоррупционного законодательства </a:t>
            </a:r>
            <a:r>
              <a:rPr lang="ru-RU" sz="2800" b="1" dirty="0" smtClean="0">
                <a:solidFill>
                  <a:srgbClr val="DB251D"/>
                </a:solidFill>
                <a:latin typeface="PT Serif" charset="0"/>
                <a:ea typeface="PT Serif" charset="0"/>
                <a:cs typeface="PT Serif" charset="0"/>
              </a:rPr>
              <a:t>в ИОГВ (учредитель) </a:t>
            </a:r>
            <a:endParaRPr lang="ru-RU" sz="2800" b="1" dirty="0">
              <a:solidFill>
                <a:srgbClr val="DB251D"/>
              </a:solidFill>
              <a:latin typeface="PT Serif" charset="0"/>
              <a:ea typeface="PT Serif" charset="0"/>
              <a:cs typeface="PT Serif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9F46-E50F-8441-B540-38CA5E5D3E04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2" name="Picture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37" y="145681"/>
            <a:ext cx="408833" cy="762863"/>
          </a:xfrm>
          <a:prstGeom prst="rect">
            <a:avLst/>
          </a:prstGeom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83168918"/>
              </p:ext>
            </p:extLst>
          </p:nvPr>
        </p:nvGraphicFramePr>
        <p:xfrm>
          <a:off x="899592" y="1371600"/>
          <a:ext cx="7344816" cy="408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8725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71600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128177" y="93430"/>
            <a:ext cx="8764303" cy="954107"/>
            <a:chOff x="170902" y="11899"/>
            <a:chExt cx="16184742" cy="1049519"/>
          </a:xfrm>
        </p:grpSpPr>
        <p:sp>
          <p:nvSpPr>
            <p:cNvPr id="30" name="TextBox 29"/>
            <p:cNvSpPr txBox="1"/>
            <p:nvPr/>
          </p:nvSpPr>
          <p:spPr>
            <a:xfrm>
              <a:off x="1196524" y="11899"/>
              <a:ext cx="15159120" cy="1049519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r>
                <a:rPr lang="ru-RU" sz="2800" b="1" dirty="0">
                  <a:solidFill>
                    <a:srgbClr val="DB251D"/>
                  </a:solidFill>
                  <a:latin typeface="PT Serif" charset="0"/>
                  <a:ea typeface="PT Serif" charset="0"/>
                  <a:cs typeface="PT Serif" charset="0"/>
                </a:rPr>
                <a:t>Нормативное обеспечение </a:t>
              </a:r>
              <a:br>
                <a:rPr lang="ru-RU" sz="2800" b="1" dirty="0">
                  <a:solidFill>
                    <a:srgbClr val="DB251D"/>
                  </a:solidFill>
                  <a:latin typeface="PT Serif" charset="0"/>
                  <a:ea typeface="PT Serif" charset="0"/>
                  <a:cs typeface="PT Serif" charset="0"/>
                </a:rPr>
              </a:br>
              <a:r>
                <a:rPr lang="ru-RU" sz="2800" b="1" dirty="0" smtClean="0">
                  <a:solidFill>
                    <a:srgbClr val="DB251D"/>
                  </a:solidFill>
                  <a:latin typeface="PT Serif" charset="0"/>
                  <a:ea typeface="PT Serif" charset="0"/>
                  <a:cs typeface="PT Serif" charset="0"/>
                </a:rPr>
                <a:t>(</a:t>
              </a:r>
              <a:r>
                <a:rPr lang="ru-RU" sz="2800" b="1" dirty="0">
                  <a:solidFill>
                    <a:srgbClr val="DB251D"/>
                  </a:solidFill>
                  <a:latin typeface="PT Serif" charset="0"/>
                  <a:ea typeface="PT Serif" charset="0"/>
                  <a:cs typeface="PT Serif" charset="0"/>
                </a:rPr>
                <a:t>указы губернатора)</a:t>
              </a:r>
            </a:p>
          </p:txBody>
        </p:sp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902" y="116630"/>
              <a:ext cx="571323" cy="792089"/>
            </a:xfrm>
            <a:prstGeom prst="rect">
              <a:avLst/>
            </a:prstGeom>
          </p:spPr>
        </p:pic>
      </p:grp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9F46-E50F-8441-B540-38CA5E5D3E04}" type="slidenum">
              <a:rPr lang="ru-RU" smtClean="0"/>
              <a:pPr/>
              <a:t>3</a:t>
            </a:fld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371837509"/>
              </p:ext>
            </p:extLst>
          </p:nvPr>
        </p:nvGraphicFramePr>
        <p:xfrm>
          <a:off x="130848" y="1490638"/>
          <a:ext cx="8712969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Стрелка вправо 5"/>
          <p:cNvSpPr/>
          <p:nvPr/>
        </p:nvSpPr>
        <p:spPr>
          <a:xfrm>
            <a:off x="4806662" y="2096852"/>
            <a:ext cx="720080" cy="396044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мка 8"/>
          <p:cNvSpPr/>
          <p:nvPr/>
        </p:nvSpPr>
        <p:spPr>
          <a:xfrm>
            <a:off x="6812704" y="4797152"/>
            <a:ext cx="2088232" cy="1440160"/>
          </a:xfrm>
          <a:prstGeom prst="fra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Локальные правовые акты в отношении работников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5724128" y="1883091"/>
            <a:ext cx="2088232" cy="1440160"/>
          </a:xfrm>
          <a:prstGeom prst="fra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Ведомственные правовые акты 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в отношении руководителей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6228184" y="3356992"/>
            <a:ext cx="2304256" cy="1440160"/>
          </a:xfrm>
          <a:prstGeom prst="fra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Внесение изменений в трудовые договоры с руководителями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17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716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210559" y="44624"/>
            <a:ext cx="8800122" cy="1384995"/>
            <a:chOff x="280744" y="44623"/>
            <a:chExt cx="11954831" cy="1384995"/>
          </a:xfrm>
        </p:grpSpPr>
        <p:sp>
          <p:nvSpPr>
            <p:cNvPr id="45" name="TextBox 44"/>
            <p:cNvSpPr txBox="1"/>
            <p:nvPr/>
          </p:nvSpPr>
          <p:spPr>
            <a:xfrm>
              <a:off x="942376" y="44623"/>
              <a:ext cx="11293199" cy="138499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rgbClr val="DB251D"/>
                  </a:solidFill>
                  <a:latin typeface="PT Serif" charset="0"/>
                  <a:ea typeface="PT Serif" charset="0"/>
                  <a:cs typeface="PT Serif" charset="0"/>
                </a:defRPr>
              </a:lvl1pPr>
            </a:lstStyle>
            <a:p>
              <a:r>
                <a:rPr lang="ru-RU" sz="2800" dirty="0"/>
                <a:t>Мониторинг деятельности служащих </a:t>
              </a:r>
              <a:r>
                <a:rPr lang="ru-RU" sz="2800" dirty="0" smtClean="0"/>
                <a:t/>
              </a:r>
              <a:br>
                <a:rPr lang="ru-RU" sz="2800" dirty="0" smtClean="0"/>
              </a:br>
              <a:r>
                <a:rPr lang="ru-RU" sz="2800" dirty="0" smtClean="0"/>
                <a:t>в </a:t>
              </a:r>
              <a:r>
                <a:rPr lang="ru-RU" sz="2800" dirty="0"/>
                <a:t>органах управления </a:t>
              </a:r>
              <a:r>
                <a:rPr lang="ru-RU" sz="2800" dirty="0" smtClean="0"/>
                <a:t>хозяйственных </a:t>
              </a:r>
              <a:r>
                <a:rPr lang="ru-RU" sz="2800" dirty="0"/>
                <a:t>обществ с участием Пермского края</a:t>
              </a:r>
            </a:p>
          </p:txBody>
        </p:sp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744" y="201725"/>
              <a:ext cx="545112" cy="706994"/>
            </a:xfrm>
            <a:prstGeom prst="rect">
              <a:avLst/>
            </a:prstGeom>
          </p:spPr>
        </p:pic>
      </p:grp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9F46-E50F-8441-B540-38CA5E5D3E04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836803458"/>
              </p:ext>
            </p:extLst>
          </p:nvPr>
        </p:nvGraphicFramePr>
        <p:xfrm>
          <a:off x="1475656" y="16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82742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4756</TotalTime>
  <Words>124</Words>
  <Application>Microsoft Office PowerPoint</Application>
  <PresentationFormat>Экран (4:3)</PresentationFormat>
  <Paragraphs>31</Paragraphs>
  <Slides>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PT Serif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Попов Максим Сергеевич</cp:lastModifiedBy>
  <cp:revision>323</cp:revision>
  <cp:lastPrinted>2018-07-26T04:41:45Z</cp:lastPrinted>
  <dcterms:created xsi:type="dcterms:W3CDTF">2014-06-30T09:16:20Z</dcterms:created>
  <dcterms:modified xsi:type="dcterms:W3CDTF">2018-11-25T13:17:40Z</dcterms:modified>
</cp:coreProperties>
</file>