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8" r:id="rId2"/>
    <p:sldId id="279" r:id="rId3"/>
    <p:sldId id="270" r:id="rId4"/>
    <p:sldId id="280" r:id="rId5"/>
    <p:sldId id="281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-22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67B71-5249-4B37-9EF3-20B913513DE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B7E56-F42E-4B0E-902F-6B44BB173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601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22BEC9-6A11-48C1-875D-595F0500B0C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5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6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25202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Организационно-институциональные основы противодействия коррупции в субъекте Российской Федерации»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149080"/>
            <a:ext cx="7920880" cy="29249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профилактики коррупционных и иных правонарушений аппарата Губернатора и Правительства Ленинградской области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АНОСОВА АНАСТАСИЯ МИХАЙЛОВНА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7" name="Документ" r:id="rId3" imgW="9491357" imgH="1107782" progId="Word.Document.8">
                  <p:embed/>
                </p:oleObj>
              </mc:Choice>
              <mc:Fallback>
                <p:oleObj name="Документ" r:id="rId3" imgW="9491357" imgH="1107782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577854"/>
              </p:ext>
            </p:extLst>
          </p:nvPr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8" name="Документ" r:id="rId3" imgW="9491357" imgH="1107782" progId="Word.Document.8">
                  <p:embed/>
                </p:oleObj>
              </mc:Choice>
              <mc:Fallback>
                <p:oleObj name="Документ" r:id="rId3" imgW="9491357" imgH="110778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3501008"/>
            <a:ext cx="63367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Губернатора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Правительства Ленинградской области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340768"/>
            <a:ext cx="4320480" cy="1371927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409839"/>
            <a:ext cx="7488832" cy="2952328"/>
          </a:xfrm>
          <a:prstGeom prst="rect">
            <a:avLst/>
          </a:prstGeom>
          <a:noFill/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906291" y="1373867"/>
            <a:ext cx="333141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 Ленинградской области </a:t>
            </a:r>
            <a:endParaRPr lang="ru-RU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3689" y="4922192"/>
            <a:ext cx="58326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орган </a:t>
            </a:r>
            <a:endParaRPr lang="ru-RU" sz="2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Ленинградской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по профилактике коррупционных и иных правонарушений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499992" y="2852936"/>
            <a:ext cx="0" cy="432048"/>
          </a:xfrm>
          <a:prstGeom prst="straightConnector1">
            <a:avLst/>
          </a:prstGeom>
          <a:ln w="317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891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715829"/>
              </p:ext>
            </p:extLst>
          </p:nvPr>
        </p:nvGraphicFramePr>
        <p:xfrm>
          <a:off x="2699792" y="1196752"/>
          <a:ext cx="4032448" cy="91440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40324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Начальник управления </a:t>
                      </a:r>
                    </a:p>
                    <a:p>
                      <a:pPr algn="ctr"/>
                      <a:r>
                        <a:rPr lang="ru-RU" dirty="0" smtClean="0"/>
                        <a:t>профилактики коррупционных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и иных </a:t>
                      </a:r>
                      <a:r>
                        <a:rPr lang="ru-RU" dirty="0" smtClean="0"/>
                        <a:t>правонарушений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0" name="Документ" r:id="rId3" imgW="9491357" imgH="1107782" progId="Word.Document.8">
                  <p:embed/>
                </p:oleObj>
              </mc:Choice>
              <mc:Fallback>
                <p:oleObj name="Документ" r:id="rId3" imgW="9491357" imgH="1107782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8934335"/>
              </p:ext>
            </p:extLst>
          </p:nvPr>
        </p:nvGraphicFramePr>
        <p:xfrm>
          <a:off x="323528" y="2708920"/>
          <a:ext cx="3096344" cy="91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96344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Отдел</a:t>
                      </a:r>
                      <a:r>
                        <a:rPr lang="ru-RU" baseline="0" dirty="0" smtClean="0"/>
                        <a:t>  по противодействию коррупции  в Ленинградской области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(5)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5294997"/>
              </p:ext>
            </p:extLst>
          </p:nvPr>
        </p:nvGraphicFramePr>
        <p:xfrm>
          <a:off x="5940152" y="2780928"/>
          <a:ext cx="2952328" cy="91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952328"/>
              </a:tblGrid>
              <a:tr h="8423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Отдел контроля соблюдения требований законодательства - 5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1589604"/>
              </p:ext>
            </p:extLst>
          </p:nvPr>
        </p:nvGraphicFramePr>
        <p:xfrm>
          <a:off x="2834392" y="4005063"/>
          <a:ext cx="4032448" cy="64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32448"/>
              </a:tblGrid>
              <a:tr h="57437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Сектор</a:t>
                      </a:r>
                      <a:r>
                        <a:rPr lang="ru-RU" baseline="0" dirty="0" smtClean="0"/>
                        <a:t> по работе с муниципальными образованиями </a:t>
                      </a:r>
                      <a:r>
                        <a:rPr lang="ru-RU" baseline="0" dirty="0" smtClean="0"/>
                        <a:t>(</a:t>
                      </a:r>
                      <a:r>
                        <a:rPr lang="ru-RU" dirty="0" smtClean="0"/>
                        <a:t>3)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Стрелка вниз 11"/>
          <p:cNvSpPr/>
          <p:nvPr/>
        </p:nvSpPr>
        <p:spPr>
          <a:xfrm>
            <a:off x="2627784" y="2132856"/>
            <a:ext cx="484632" cy="57606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372200" y="2132856"/>
            <a:ext cx="484632" cy="64807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499992" y="2132856"/>
            <a:ext cx="484632" cy="18002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95535" y="3673016"/>
            <a:ext cx="2273061" cy="184421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Лица, замещающие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государствен-ные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должности 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001162" y="3789040"/>
            <a:ext cx="1963325" cy="172819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Гражданские</a:t>
            </a:r>
          </a:p>
          <a:p>
            <a:pPr algn="ctr"/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служащие 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530268" y="4658730"/>
            <a:ext cx="2478805" cy="208263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местных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лица, замещающие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751736"/>
              </p:ext>
            </p:extLst>
          </p:nvPr>
        </p:nvGraphicFramePr>
        <p:xfrm>
          <a:off x="0" y="9972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3" name="Документ" r:id="rId3" imgW="9491357" imgH="1107782" progId="Word.Document.8">
                  <p:embed/>
                </p:oleObj>
              </mc:Choice>
              <mc:Fallback>
                <p:oleObj name="Документ" r:id="rId3" imgW="9491357" imgH="1107782" progId="Word.Document.8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972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31640" y="980728"/>
            <a:ext cx="68899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независимость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контроль Губернатора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132856"/>
            <a:ext cx="8280919" cy="961375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1560" y="2244211"/>
            <a:ext cx="81369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Непосредственная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подчиненность – </a:t>
            </a:r>
          </a:p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оказания влияния со стороны третьих лиц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3721" y="3549647"/>
            <a:ext cx="825616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ешения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наличии нарушений, их квалификации, а также применении мер ответственности принимаются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носят единообразный и  объективный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</a:t>
            </a: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3549647"/>
            <a:ext cx="8256337" cy="1031481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88690" y="5061723"/>
            <a:ext cx="819595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Губернатора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Ленинградской области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ситуациях конфликта интересов и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примененных мерах ответственности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03721" y="5061723"/>
            <a:ext cx="8280919" cy="1061829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117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751736"/>
              </p:ext>
            </p:extLst>
          </p:nvPr>
        </p:nvGraphicFramePr>
        <p:xfrm>
          <a:off x="0" y="9525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4" name="Документ" r:id="rId3" imgW="9491357" imgH="1107782" progId="Word.Document.8">
                  <p:embed/>
                </p:oleObj>
              </mc:Choice>
              <mc:Fallback>
                <p:oleObj name="Документ" r:id="rId3" imgW="9491357" imgH="1107782" progId="Word.Document.8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525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1195825"/>
            <a:ext cx="3960440" cy="1569660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148064" y="1195825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Комиссия по координации работы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противодействию коррупции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Ленинградской области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28318" y="1195825"/>
            <a:ext cx="3720146" cy="1588890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67544" y="1297074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соблюдению требований к служебному поведению и урегулированию конфликта интересов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423129" y="2784715"/>
            <a:ext cx="0" cy="58827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020272" y="2800710"/>
            <a:ext cx="0" cy="57227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9552" y="3501008"/>
            <a:ext cx="3888432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комиссий 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органах исполнительной власти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Секретарь </a:t>
            </a: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комиссий </a:t>
            </a: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 </a:t>
            </a: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  <a:endParaRPr lang="ru-RU" sz="2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40472" y="3501008"/>
            <a:ext cx="3707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Ленинградской области </a:t>
            </a: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Секретарь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88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958518"/>
              </p:ext>
            </p:extLst>
          </p:nvPr>
        </p:nvGraphicFramePr>
        <p:xfrm>
          <a:off x="-891" y="-34723"/>
          <a:ext cx="9144000" cy="1015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Документ" r:id="rId4" imgW="9491357" imgH="1107782" progId="Word.Document.8">
                  <p:embed/>
                </p:oleObj>
              </mc:Choice>
              <mc:Fallback>
                <p:oleObj name="Документ" r:id="rId4" imgW="9491357" imgH="1107782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891" y="-34723"/>
                        <a:ext cx="9144000" cy="10154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5536" y="2348880"/>
            <a:ext cx="856895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67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70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179</Words>
  <Application>Microsoft Office PowerPoint</Application>
  <PresentationFormat>Экран (4:3)</PresentationFormat>
  <Paragraphs>40</Paragraphs>
  <Slides>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Документ</vt:lpstr>
      <vt:lpstr>«Организационно-институциональные основы противодействия коррупции в субъекте Российской Федерации»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Марианна Эдуардовна БАКАЕВА</dc:creator>
  <cp:lastModifiedBy>Анастасия Михайловна Аносова</cp:lastModifiedBy>
  <cp:revision>76</cp:revision>
  <dcterms:created xsi:type="dcterms:W3CDTF">2018-10-11T08:15:12Z</dcterms:created>
  <dcterms:modified xsi:type="dcterms:W3CDTF">2018-11-16T06:37:32Z</dcterms:modified>
</cp:coreProperties>
</file>