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607C-4FB5-4144-AF89-51B2A0CFAB68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266C-6D07-449C-8EE0-EFA988423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057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607C-4FB5-4144-AF89-51B2A0CFAB68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266C-6D07-449C-8EE0-EFA988423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343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607C-4FB5-4144-AF89-51B2A0CFAB68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266C-6D07-449C-8EE0-EFA988423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756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607C-4FB5-4144-AF89-51B2A0CFAB68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266C-6D07-449C-8EE0-EFA988423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968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607C-4FB5-4144-AF89-51B2A0CFAB68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266C-6D07-449C-8EE0-EFA988423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814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607C-4FB5-4144-AF89-51B2A0CFAB68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266C-6D07-449C-8EE0-EFA988423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881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607C-4FB5-4144-AF89-51B2A0CFAB68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266C-6D07-449C-8EE0-EFA988423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96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607C-4FB5-4144-AF89-51B2A0CFAB68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266C-6D07-449C-8EE0-EFA988423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645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607C-4FB5-4144-AF89-51B2A0CFAB68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266C-6D07-449C-8EE0-EFA988423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650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607C-4FB5-4144-AF89-51B2A0CFAB68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266C-6D07-449C-8EE0-EFA988423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525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607C-4FB5-4144-AF89-51B2A0CFAB68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266C-6D07-449C-8EE0-EFA988423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539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E607C-4FB5-4144-AF89-51B2A0CFAB68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6266C-6D07-449C-8EE0-EFA988423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347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320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309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563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518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332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8957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Широкоэкранный</PresentationFormat>
  <Paragraphs>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2</cp:revision>
  <dcterms:created xsi:type="dcterms:W3CDTF">2018-11-19T14:40:22Z</dcterms:created>
  <dcterms:modified xsi:type="dcterms:W3CDTF">2018-11-19T18:04:28Z</dcterms:modified>
</cp:coreProperties>
</file>