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908720"/>
            <a:ext cx="40141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smtClean="0">
                <a:solidFill>
                  <a:srgbClr val="FF0000"/>
                </a:solidFill>
                <a:latin typeface="Times New Roman"/>
                <a:ea typeface="Times New Roman"/>
              </a:rPr>
              <a:t>ПАМЯТКА </a:t>
            </a:r>
            <a:r>
              <a:rPr lang="ru-RU" sz="4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по вызову </a:t>
            </a:r>
            <a:r>
              <a:rPr lang="ru-RU" sz="4800" b="1" dirty="0">
                <a:solidFill>
                  <a:srgbClr val="FF0000"/>
                </a:solidFill>
                <a:latin typeface="Times New Roman"/>
                <a:ea typeface="Times New Roman"/>
              </a:rPr>
              <a:t>экстренных оперативных служб </a:t>
            </a:r>
            <a:endParaRPr lang="ru-RU" sz="4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/>
                <a:ea typeface="Times New Roman"/>
              </a:rPr>
              <a:t>по единому номеру «112»</a:t>
            </a:r>
            <a:endParaRPr lang="ru-RU" sz="4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751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2023-10-10T08:39:53Z</dcterms:created>
  <dcterms:modified xsi:type="dcterms:W3CDTF">2023-10-10T08:49:11Z</dcterms:modified>
</cp:coreProperties>
</file>