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4630855" cy="695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638"/>
            <a:ext cx="4499991" cy="6938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16060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2023-10-10T08:49:33Z</dcterms:created>
  <dcterms:modified xsi:type="dcterms:W3CDTF">2023-10-10T08:52:28Z</dcterms:modified>
</cp:coreProperties>
</file>