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avatars.mds.yandex.net/i?id=151d652c73f4a97fdbcd575981aedc34fb8d589e-8750458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" cy="14477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0"/>
            <a:ext cx="5486400" cy="144655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КАК ПРАВИЛЬНО ВЫБРАТЬ ИКРУ</a:t>
            </a:r>
            <a:endParaRPr lang="ru-RU" sz="4400" dirty="0"/>
          </a:p>
        </p:txBody>
      </p:sp>
      <p:pic>
        <p:nvPicPr>
          <p:cNvPr id="1030" name="Picture 6" descr="https://avatars.mds.yandex.net/i?id=c97bc6a55887378fa5876d54847d25ea08b6ac8a-12490070-images-thumbs&amp;n=13"/>
          <p:cNvPicPr>
            <a:picLocks noChangeAspect="1" noChangeArrowheads="1"/>
          </p:cNvPicPr>
          <p:nvPr/>
        </p:nvPicPr>
        <p:blipFill>
          <a:blip r:embed="rId3"/>
          <a:srcRect l="3333" t="6400" r="51667" b="7200"/>
          <a:stretch>
            <a:fillRect/>
          </a:stretch>
        </p:blipFill>
        <p:spPr bwMode="auto">
          <a:xfrm>
            <a:off x="914400" y="1524000"/>
            <a:ext cx="1219200" cy="1219200"/>
          </a:xfrm>
          <a:prstGeom prst="rect">
            <a:avLst/>
          </a:prstGeom>
          <a:noFill/>
        </p:spPr>
      </p:pic>
      <p:pic>
        <p:nvPicPr>
          <p:cNvPr id="1032" name="Picture 8" descr="https://avatars.mds.yandex.net/i?id=c97bc6a55887378fa5876d54847d25ea08b6ac8a-12490070-images-thumbs&amp;n=13"/>
          <p:cNvPicPr>
            <a:picLocks noChangeAspect="1" noChangeArrowheads="1"/>
          </p:cNvPicPr>
          <p:nvPr/>
        </p:nvPicPr>
        <p:blipFill>
          <a:blip r:embed="rId3"/>
          <a:srcRect l="50000" t="6400" r="5000" b="7200"/>
          <a:stretch>
            <a:fillRect/>
          </a:stretch>
        </p:blipFill>
        <p:spPr bwMode="auto">
          <a:xfrm>
            <a:off x="4648200" y="1524000"/>
            <a:ext cx="1143000" cy="1143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2400" y="2743200"/>
            <a:ext cx="3200400" cy="50167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cs typeface="Aharoni" pitchFamily="2" charset="-79"/>
              </a:rPr>
              <a:t>*Маркировка выбита изнутри на донышке банки</a:t>
            </a:r>
            <a:r>
              <a:rPr lang="ru-RU" sz="2000" dirty="0" smtClean="0">
                <a:cs typeface="Aharoni" pitchFamily="2" charset="-79"/>
              </a:rPr>
              <a:t>;</a:t>
            </a:r>
            <a:r>
              <a:rPr lang="ru-RU" sz="2000" dirty="0" smtClean="0">
                <a:cs typeface="Aharoni" pitchFamily="2" charset="-79"/>
              </a:rPr>
              <a:t> * Указан  адрес производства, наличие </a:t>
            </a:r>
            <a:r>
              <a:rPr lang="ru-RU" sz="2000" dirty="0" err="1" smtClean="0">
                <a:cs typeface="Aharoni" pitchFamily="2" charset="-79"/>
              </a:rPr>
              <a:t>ГОСТа</a:t>
            </a:r>
            <a:r>
              <a:rPr lang="ru-RU" sz="2000" dirty="0" smtClean="0">
                <a:cs typeface="Aharoni" pitchFamily="2" charset="-79"/>
              </a:rPr>
              <a:t> или ТУ, срок годности, дата изготовления;</a:t>
            </a:r>
          </a:p>
          <a:p>
            <a:r>
              <a:rPr lang="ru-RU" sz="2000" dirty="0" smtClean="0">
                <a:cs typeface="Aharoni" pitchFamily="2" charset="-79"/>
              </a:rPr>
              <a:t>*На банке указан вид рыбы (горбуша, кета, нерка, форель, </a:t>
            </a:r>
            <a:r>
              <a:rPr lang="ru-RU" sz="2000" dirty="0" err="1" smtClean="0">
                <a:cs typeface="Aharoni" pitchFamily="2" charset="-79"/>
              </a:rPr>
              <a:t>кижуч</a:t>
            </a:r>
            <a:r>
              <a:rPr lang="ru-RU" sz="2000" dirty="0" smtClean="0">
                <a:cs typeface="Aharoni" pitchFamily="2" charset="-79"/>
              </a:rPr>
              <a:t> и др.);</a:t>
            </a:r>
          </a:p>
          <a:p>
            <a:r>
              <a:rPr lang="ru-RU" sz="2000" dirty="0" smtClean="0">
                <a:cs typeface="Aharoni" pitchFamily="2" charset="-79"/>
              </a:rPr>
              <a:t>*У икринки в центре есть «ядро»-яркая точка, нет лишней жидкости, пленок и лопнувших икринок;</a:t>
            </a:r>
          </a:p>
          <a:p>
            <a:r>
              <a:rPr lang="ru-RU" sz="2000" dirty="0" smtClean="0">
                <a:cs typeface="Aharoni" pitchFamily="2" charset="-79"/>
              </a:rPr>
              <a:t>* У икринок однородный цвет.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0" y="2743200"/>
            <a:ext cx="2819400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*Банка вздута;</a:t>
            </a:r>
          </a:p>
          <a:p>
            <a:r>
              <a:rPr lang="ru-RU" sz="2000" dirty="0" smtClean="0"/>
              <a:t>*Икра горчит;</a:t>
            </a:r>
          </a:p>
          <a:p>
            <a:r>
              <a:rPr lang="ru-RU" sz="2000" dirty="0" smtClean="0"/>
              <a:t>*Банка при встряхивании издает булькающий  звук;</a:t>
            </a:r>
          </a:p>
          <a:p>
            <a:r>
              <a:rPr lang="ru-RU" sz="2000" dirty="0" smtClean="0"/>
              <a:t>*Консистенция жидкая;</a:t>
            </a:r>
          </a:p>
          <a:p>
            <a:r>
              <a:rPr lang="ru-RU" sz="2000" dirty="0" smtClean="0"/>
              <a:t>*На банке есть слово «имитированная».</a:t>
            </a:r>
          </a:p>
        </p:txBody>
      </p:sp>
      <p:pic>
        <p:nvPicPr>
          <p:cNvPr id="1036" name="Picture 12" descr="https://avatars.mds.yandex.net/i?id=27bfd9fb3de42f3dad1559ccea5ccf1db2480308-12621680-images-thumbs&amp;n=13"/>
          <p:cNvPicPr>
            <a:picLocks noChangeAspect="1" noChangeArrowheads="1"/>
          </p:cNvPicPr>
          <p:nvPr/>
        </p:nvPicPr>
        <p:blipFill>
          <a:blip r:embed="rId4"/>
          <a:srcRect l="11667" t="27500" r="15000" b="12500"/>
          <a:stretch>
            <a:fillRect/>
          </a:stretch>
        </p:blipFill>
        <p:spPr bwMode="auto">
          <a:xfrm>
            <a:off x="3505200" y="5257800"/>
            <a:ext cx="3352800" cy="1828800"/>
          </a:xfrm>
          <a:prstGeom prst="rect">
            <a:avLst/>
          </a:prstGeom>
          <a:noFill/>
        </p:spPr>
      </p:pic>
      <p:sp>
        <p:nvSpPr>
          <p:cNvPr id="15" name="Выноска со стрелкой вверх 14"/>
          <p:cNvSpPr/>
          <p:nvPr/>
        </p:nvSpPr>
        <p:spPr>
          <a:xfrm>
            <a:off x="3733800" y="7086600"/>
            <a:ext cx="2895600" cy="1828800"/>
          </a:xfrm>
          <a:prstGeom prst="upArrowCallou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u="sng" dirty="0" smtClean="0">
                <a:solidFill>
                  <a:schemeClr val="tx1"/>
                </a:solidFill>
              </a:rPr>
              <a:t>Список ингредиентов: </a:t>
            </a:r>
            <a:r>
              <a:rPr lang="ru-RU" dirty="0" smtClean="0">
                <a:solidFill>
                  <a:schemeClr val="tx1"/>
                </a:solidFill>
              </a:rPr>
              <a:t>икра, соль и не более 1-2 консерванта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46" name="Picture 22" descr="https://avatars.mds.yandex.net/i?id=96ad0644b64baab417a26c0ddfa5588881623732-10807079-images-thumbs&amp;n=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1" y="7808912"/>
            <a:ext cx="2743200" cy="1171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113</Words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14</cp:revision>
  <dcterms:created xsi:type="dcterms:W3CDTF">2024-12-09T14:47:19Z</dcterms:created>
  <dcterms:modified xsi:type="dcterms:W3CDTF">2024-12-10T07:09:09Z</dcterms:modified>
</cp:coreProperties>
</file>